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56" r:id="rId6"/>
    <p:sldId id="262" r:id="rId7"/>
    <p:sldId id="263" r:id="rId8"/>
    <p:sldId id="264" r:id="rId9"/>
    <p:sldId id="261" r:id="rId10"/>
    <p:sldId id="257" r:id="rId11"/>
    <p:sldId id="258" r:id="rId12"/>
    <p:sldId id="259" r:id="rId13"/>
    <p:sldId id="265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謝欣樺" userId="e61a7a9c-3e9e-44ec-a9ee-164896e29850" providerId="ADAL" clId="{555E6CE3-B86D-4AF8-A608-E2FCB3142FDC}"/>
    <pc:docChg chg="undo custSel addSld delSld modSld sldOrd">
      <pc:chgData name="謝欣樺" userId="e61a7a9c-3e9e-44ec-a9ee-164896e29850" providerId="ADAL" clId="{555E6CE3-B86D-4AF8-A608-E2FCB3142FDC}" dt="2021-05-21T03:41:22.015" v="619" actId="20577"/>
      <pc:docMkLst>
        <pc:docMk/>
      </pc:docMkLst>
      <pc:sldChg chg="addSp delSp modSp">
        <pc:chgData name="謝欣樺" userId="e61a7a9c-3e9e-44ec-a9ee-164896e29850" providerId="ADAL" clId="{555E6CE3-B86D-4AF8-A608-E2FCB3142FDC}" dt="2021-05-21T03:32:53.228" v="143" actId="171"/>
        <pc:sldMkLst>
          <pc:docMk/>
          <pc:sldMk cId="3032006640" sldId="256"/>
        </pc:sldMkLst>
        <pc:spChg chg="mod">
          <ac:chgData name="謝欣樺" userId="e61a7a9c-3e9e-44ec-a9ee-164896e29850" providerId="ADAL" clId="{555E6CE3-B86D-4AF8-A608-E2FCB3142FDC}" dt="2021-05-21T03:31:50.375" v="63" actId="14100"/>
          <ac:spMkLst>
            <pc:docMk/>
            <pc:sldMk cId="3032006640" sldId="256"/>
            <ac:spMk id="2" creationId="{41449DAA-36E2-46D2-8A5A-A5409D19DEC9}"/>
          </ac:spMkLst>
        </pc:spChg>
        <pc:spChg chg="mod">
          <ac:chgData name="謝欣樺" userId="e61a7a9c-3e9e-44ec-a9ee-164896e29850" providerId="ADAL" clId="{555E6CE3-B86D-4AF8-A608-E2FCB3142FDC}" dt="2021-05-21T03:32:43.261" v="136" actId="1076"/>
          <ac:spMkLst>
            <pc:docMk/>
            <pc:sldMk cId="3032006640" sldId="256"/>
            <ac:spMk id="3" creationId="{6C8518B7-2B7B-44DC-B346-3E5C4D584812}"/>
          </ac:spMkLst>
        </pc:spChg>
        <pc:spChg chg="mod ord">
          <ac:chgData name="謝欣樺" userId="e61a7a9c-3e9e-44ec-a9ee-164896e29850" providerId="ADAL" clId="{555E6CE3-B86D-4AF8-A608-E2FCB3142FDC}" dt="2021-05-21T03:32:02.221" v="68" actId="14100"/>
          <ac:spMkLst>
            <pc:docMk/>
            <pc:sldMk cId="3032006640" sldId="256"/>
            <ac:spMk id="5" creationId="{D9DD93CE-CDE9-48BD-A2FB-C55FCD556F05}"/>
          </ac:spMkLst>
        </pc:spChg>
        <pc:spChg chg="add mod ord">
          <ac:chgData name="謝欣樺" userId="e61a7a9c-3e9e-44ec-a9ee-164896e29850" providerId="ADAL" clId="{555E6CE3-B86D-4AF8-A608-E2FCB3142FDC}" dt="2021-05-21T03:32:53.228" v="143" actId="171"/>
          <ac:spMkLst>
            <pc:docMk/>
            <pc:sldMk cId="3032006640" sldId="256"/>
            <ac:spMk id="16" creationId="{F4797B41-7FFF-4467-A9A8-694BB85CA704}"/>
          </ac:spMkLst>
        </pc:spChg>
        <pc:picChg chg="del">
          <ac:chgData name="謝欣樺" userId="e61a7a9c-3e9e-44ec-a9ee-164896e29850" providerId="ADAL" clId="{555E6CE3-B86D-4AF8-A608-E2FCB3142FDC}" dt="2021-05-21T03:31:05.258" v="51" actId="478"/>
          <ac:picMkLst>
            <pc:docMk/>
            <pc:sldMk cId="3032006640" sldId="256"/>
            <ac:picMk id="4" creationId="{39AA403F-CF78-40BE-843A-1872CC29E2CF}"/>
          </ac:picMkLst>
        </pc:picChg>
        <pc:picChg chg="add del mod">
          <ac:chgData name="謝欣樺" userId="e61a7a9c-3e9e-44ec-a9ee-164896e29850" providerId="ADAL" clId="{555E6CE3-B86D-4AF8-A608-E2FCB3142FDC}" dt="2021-05-21T03:31:42.358" v="60" actId="478"/>
          <ac:picMkLst>
            <pc:docMk/>
            <pc:sldMk cId="3032006640" sldId="256"/>
            <ac:picMk id="7" creationId="{82D86041-795F-414A-A595-1C16B9A70F19}"/>
          </ac:picMkLst>
        </pc:picChg>
        <pc:picChg chg="add del mod">
          <ac:chgData name="謝欣樺" userId="e61a7a9c-3e9e-44ec-a9ee-164896e29850" providerId="ADAL" clId="{555E6CE3-B86D-4AF8-A608-E2FCB3142FDC}" dt="2021-05-21T03:31:52.501" v="64" actId="1076"/>
          <ac:picMkLst>
            <pc:docMk/>
            <pc:sldMk cId="3032006640" sldId="256"/>
            <ac:picMk id="9" creationId="{911109F0-D125-4156-96CA-0DA7527D9178}"/>
          </ac:picMkLst>
        </pc:picChg>
        <pc:picChg chg="add del mod">
          <ac:chgData name="謝欣樺" userId="e61a7a9c-3e9e-44ec-a9ee-164896e29850" providerId="ADAL" clId="{555E6CE3-B86D-4AF8-A608-E2FCB3142FDC}" dt="2021-05-21T03:31:35.078" v="54" actId="478"/>
          <ac:picMkLst>
            <pc:docMk/>
            <pc:sldMk cId="3032006640" sldId="256"/>
            <ac:picMk id="11" creationId="{6E0D5903-2C86-437F-99F8-F56C3ABE9590}"/>
          </ac:picMkLst>
        </pc:picChg>
        <pc:picChg chg="add del mod">
          <ac:chgData name="謝欣樺" userId="e61a7a9c-3e9e-44ec-a9ee-164896e29850" providerId="ADAL" clId="{555E6CE3-B86D-4AF8-A608-E2FCB3142FDC}" dt="2021-05-21T03:31:38.306" v="57" actId="478"/>
          <ac:picMkLst>
            <pc:docMk/>
            <pc:sldMk cId="3032006640" sldId="256"/>
            <ac:picMk id="13" creationId="{0C51E8A1-BC9B-498B-99D2-ABC22D896EFA}"/>
          </ac:picMkLst>
        </pc:picChg>
        <pc:picChg chg="add del mod">
          <ac:chgData name="謝欣樺" userId="e61a7a9c-3e9e-44ec-a9ee-164896e29850" providerId="ADAL" clId="{555E6CE3-B86D-4AF8-A608-E2FCB3142FDC}" dt="2021-05-21T03:31:36.409" v="56" actId="478"/>
          <ac:picMkLst>
            <pc:docMk/>
            <pc:sldMk cId="3032006640" sldId="256"/>
            <ac:picMk id="15" creationId="{EFD623C5-F46E-4893-B73A-8962D8DC0B1D}"/>
          </ac:picMkLst>
        </pc:picChg>
      </pc:sldChg>
      <pc:sldChg chg="addSp modSp">
        <pc:chgData name="謝欣樺" userId="e61a7a9c-3e9e-44ec-a9ee-164896e29850" providerId="ADAL" clId="{555E6CE3-B86D-4AF8-A608-E2FCB3142FDC}" dt="2021-05-21T03:40:22.028" v="552" actId="20577"/>
        <pc:sldMkLst>
          <pc:docMk/>
          <pc:sldMk cId="762103096" sldId="257"/>
        </pc:sldMkLst>
        <pc:spChg chg="add mod">
          <ac:chgData name="謝欣樺" userId="e61a7a9c-3e9e-44ec-a9ee-164896e29850" providerId="ADAL" clId="{555E6CE3-B86D-4AF8-A608-E2FCB3142FDC}" dt="2021-05-21T03:40:22.028" v="552" actId="20577"/>
          <ac:spMkLst>
            <pc:docMk/>
            <pc:sldMk cId="762103096" sldId="257"/>
            <ac:spMk id="6" creationId="{E87A2AD8-CDB1-44B9-9BF8-CD4D806CA9DC}"/>
          </ac:spMkLst>
        </pc:spChg>
      </pc:sldChg>
      <pc:sldChg chg="addSp modSp">
        <pc:chgData name="謝欣樺" userId="e61a7a9c-3e9e-44ec-a9ee-164896e29850" providerId="ADAL" clId="{555E6CE3-B86D-4AF8-A608-E2FCB3142FDC}" dt="2021-05-21T03:40:11.190" v="522"/>
        <pc:sldMkLst>
          <pc:docMk/>
          <pc:sldMk cId="3084637829" sldId="258"/>
        </pc:sldMkLst>
        <pc:spChg chg="add mod">
          <ac:chgData name="謝欣樺" userId="e61a7a9c-3e9e-44ec-a9ee-164896e29850" providerId="ADAL" clId="{555E6CE3-B86D-4AF8-A608-E2FCB3142FDC}" dt="2021-05-21T03:40:11.190" v="522"/>
          <ac:spMkLst>
            <pc:docMk/>
            <pc:sldMk cId="3084637829" sldId="258"/>
            <ac:spMk id="6" creationId="{8FE0BB27-DBFC-4034-A0EE-7F39F8DA981E}"/>
          </ac:spMkLst>
        </pc:spChg>
      </pc:sldChg>
      <pc:sldChg chg="addSp delSp modSp">
        <pc:chgData name="謝欣樺" userId="e61a7a9c-3e9e-44ec-a9ee-164896e29850" providerId="ADAL" clId="{555E6CE3-B86D-4AF8-A608-E2FCB3142FDC}" dt="2021-05-21T03:39:48.687" v="499" actId="20577"/>
        <pc:sldMkLst>
          <pc:docMk/>
          <pc:sldMk cId="1543148016" sldId="259"/>
        </pc:sldMkLst>
        <pc:spChg chg="mod">
          <ac:chgData name="謝欣樺" userId="e61a7a9c-3e9e-44ec-a9ee-164896e29850" providerId="ADAL" clId="{555E6CE3-B86D-4AF8-A608-E2FCB3142FDC}" dt="2021-05-21T03:39:48.687" v="499" actId="20577"/>
          <ac:spMkLst>
            <pc:docMk/>
            <pc:sldMk cId="1543148016" sldId="259"/>
            <ac:spMk id="2" creationId="{0D2159CD-CA43-436B-B047-2087FCC0A1E3}"/>
          </ac:spMkLst>
        </pc:spChg>
        <pc:spChg chg="add del">
          <ac:chgData name="謝欣樺" userId="e61a7a9c-3e9e-44ec-a9ee-164896e29850" providerId="ADAL" clId="{555E6CE3-B86D-4AF8-A608-E2FCB3142FDC}" dt="2021-05-21T03:39:46.427" v="496" actId="478"/>
          <ac:spMkLst>
            <pc:docMk/>
            <pc:sldMk cId="1543148016" sldId="259"/>
            <ac:spMk id="5" creationId="{8025FE44-2FF4-4A86-9493-00E53A2242BD}"/>
          </ac:spMkLst>
        </pc:spChg>
      </pc:sldChg>
      <pc:sldChg chg="addSp delSp modSp">
        <pc:chgData name="謝欣樺" userId="e61a7a9c-3e9e-44ec-a9ee-164896e29850" providerId="ADAL" clId="{555E6CE3-B86D-4AF8-A608-E2FCB3142FDC}" dt="2021-05-21T03:41:22.015" v="619" actId="20577"/>
        <pc:sldMkLst>
          <pc:docMk/>
          <pc:sldMk cId="2197335288" sldId="260"/>
        </pc:sldMkLst>
        <pc:spChg chg="add del mod">
          <ac:chgData name="謝欣樺" userId="e61a7a9c-3e9e-44ec-a9ee-164896e29850" providerId="ADAL" clId="{555E6CE3-B86D-4AF8-A608-E2FCB3142FDC}" dt="2021-05-21T03:35:41.127" v="313" actId="478"/>
          <ac:spMkLst>
            <pc:docMk/>
            <pc:sldMk cId="2197335288" sldId="260"/>
            <ac:spMk id="3" creationId="{A5CF97C3-897D-4DAF-A5BF-19BD40223887}"/>
          </ac:spMkLst>
        </pc:spChg>
        <pc:spChg chg="mod">
          <ac:chgData name="謝欣樺" userId="e61a7a9c-3e9e-44ec-a9ee-164896e29850" providerId="ADAL" clId="{555E6CE3-B86D-4AF8-A608-E2FCB3142FDC}" dt="2021-05-21T03:41:22.015" v="619" actId="20577"/>
          <ac:spMkLst>
            <pc:docMk/>
            <pc:sldMk cId="2197335288" sldId="260"/>
            <ac:spMk id="4" creationId="{A0E4EB63-EED7-45DA-87FB-9B8CF1EDD18C}"/>
          </ac:spMkLst>
        </pc:spChg>
        <pc:spChg chg="del">
          <ac:chgData name="謝欣樺" userId="e61a7a9c-3e9e-44ec-a9ee-164896e29850" providerId="ADAL" clId="{555E6CE3-B86D-4AF8-A608-E2FCB3142FDC}" dt="2021-05-21T03:35:38.086" v="312" actId="478"/>
          <ac:spMkLst>
            <pc:docMk/>
            <pc:sldMk cId="2197335288" sldId="260"/>
            <ac:spMk id="5" creationId="{C23478A0-A3CC-480E-BDCB-FAEDD2B694CF}"/>
          </ac:spMkLst>
        </pc:spChg>
      </pc:sldChg>
      <pc:sldChg chg="addSp modSp add">
        <pc:chgData name="謝欣樺" userId="e61a7a9c-3e9e-44ec-a9ee-164896e29850" providerId="ADAL" clId="{555E6CE3-B86D-4AF8-A608-E2FCB3142FDC}" dt="2021-05-21T03:41:01.205" v="600" actId="1076"/>
        <pc:sldMkLst>
          <pc:docMk/>
          <pc:sldMk cId="2223687031" sldId="261"/>
        </pc:sldMkLst>
        <pc:spChg chg="add mod ord">
          <ac:chgData name="謝欣樺" userId="e61a7a9c-3e9e-44ec-a9ee-164896e29850" providerId="ADAL" clId="{555E6CE3-B86D-4AF8-A608-E2FCB3142FDC}" dt="2021-05-21T03:33:03.669" v="151" actId="171"/>
          <ac:spMkLst>
            <pc:docMk/>
            <pc:sldMk cId="2223687031" sldId="261"/>
            <ac:spMk id="6" creationId="{5CCBFC17-2271-4DD2-A54F-615CE30BB893}"/>
          </ac:spMkLst>
        </pc:spChg>
        <pc:spChg chg="add mod">
          <ac:chgData name="謝欣樺" userId="e61a7a9c-3e9e-44ec-a9ee-164896e29850" providerId="ADAL" clId="{555E6CE3-B86D-4AF8-A608-E2FCB3142FDC}" dt="2021-05-21T03:41:01.205" v="600" actId="1076"/>
          <ac:spMkLst>
            <pc:docMk/>
            <pc:sldMk cId="2223687031" sldId="261"/>
            <ac:spMk id="7" creationId="{0672A3B9-395B-4DBD-8893-BC1623CC45D6}"/>
          </ac:spMkLst>
        </pc:spChg>
        <pc:picChg chg="mod">
          <ac:chgData name="謝欣樺" userId="e61a7a9c-3e9e-44ec-a9ee-164896e29850" providerId="ADAL" clId="{555E6CE3-B86D-4AF8-A608-E2FCB3142FDC}" dt="2021-05-21T03:40:58.405" v="599" actId="1076"/>
          <ac:picMkLst>
            <pc:docMk/>
            <pc:sldMk cId="2223687031" sldId="261"/>
            <ac:picMk id="4" creationId="{39AA403F-CF78-40BE-843A-1872CC29E2CF}"/>
          </ac:picMkLst>
        </pc:picChg>
      </pc:sldChg>
      <pc:sldChg chg="add del">
        <pc:chgData name="謝欣樺" userId="e61a7a9c-3e9e-44ec-a9ee-164896e29850" providerId="ADAL" clId="{555E6CE3-B86D-4AF8-A608-E2FCB3142FDC}" dt="2021-05-21T03:30:57.663" v="42" actId="2696"/>
        <pc:sldMkLst>
          <pc:docMk/>
          <pc:sldMk cId="2694148993" sldId="261"/>
        </pc:sldMkLst>
      </pc:sldChg>
      <pc:sldChg chg="addSp delSp modSp add">
        <pc:chgData name="謝欣樺" userId="e61a7a9c-3e9e-44ec-a9ee-164896e29850" providerId="ADAL" clId="{555E6CE3-B86D-4AF8-A608-E2FCB3142FDC}" dt="2021-05-21T03:35:07.456" v="278" actId="20577"/>
        <pc:sldMkLst>
          <pc:docMk/>
          <pc:sldMk cId="3944200767" sldId="262"/>
        </pc:sldMkLst>
        <pc:spChg chg="mod">
          <ac:chgData name="謝欣樺" userId="e61a7a9c-3e9e-44ec-a9ee-164896e29850" providerId="ADAL" clId="{555E6CE3-B86D-4AF8-A608-E2FCB3142FDC}" dt="2021-05-21T03:33:43.105" v="195" actId="20577"/>
          <ac:spMkLst>
            <pc:docMk/>
            <pc:sldMk cId="3944200767" sldId="262"/>
            <ac:spMk id="3" creationId="{6C8518B7-2B7B-44DC-B346-3E5C4D584812}"/>
          </ac:spMkLst>
        </pc:spChg>
        <pc:spChg chg="mod">
          <ac:chgData name="謝欣樺" userId="e61a7a9c-3e9e-44ec-a9ee-164896e29850" providerId="ADAL" clId="{555E6CE3-B86D-4AF8-A608-E2FCB3142FDC}" dt="2021-05-21T03:33:31.771" v="160" actId="14100"/>
          <ac:spMkLst>
            <pc:docMk/>
            <pc:sldMk cId="3944200767" sldId="262"/>
            <ac:spMk id="5" creationId="{D9DD93CE-CDE9-48BD-A2FB-C55FCD556F05}"/>
          </ac:spMkLst>
        </pc:spChg>
        <pc:spChg chg="add mod">
          <ac:chgData name="謝欣樺" userId="e61a7a9c-3e9e-44ec-a9ee-164896e29850" providerId="ADAL" clId="{555E6CE3-B86D-4AF8-A608-E2FCB3142FDC}" dt="2021-05-21T03:35:07.456" v="278" actId="20577"/>
          <ac:spMkLst>
            <pc:docMk/>
            <pc:sldMk cId="3944200767" sldId="262"/>
            <ac:spMk id="10" creationId="{4EE71A9A-09C1-47D7-B868-DA2569ADD934}"/>
          </ac:spMkLst>
        </pc:spChg>
        <pc:spChg chg="add mod">
          <ac:chgData name="謝欣樺" userId="e61a7a9c-3e9e-44ec-a9ee-164896e29850" providerId="ADAL" clId="{555E6CE3-B86D-4AF8-A608-E2FCB3142FDC}" dt="2021-05-21T03:35:00.955" v="265" actId="20577"/>
          <ac:spMkLst>
            <pc:docMk/>
            <pc:sldMk cId="3944200767" sldId="262"/>
            <ac:spMk id="14" creationId="{5F8D3709-EFDD-4C8B-85B0-62C19372E949}"/>
          </ac:spMkLst>
        </pc:spChg>
        <pc:picChg chg="add mod ord">
          <ac:chgData name="謝欣樺" userId="e61a7a9c-3e9e-44ec-a9ee-164896e29850" providerId="ADAL" clId="{555E6CE3-B86D-4AF8-A608-E2FCB3142FDC}" dt="2021-05-21T03:33:25.572" v="158" actId="171"/>
          <ac:picMkLst>
            <pc:docMk/>
            <pc:sldMk cId="3944200767" sldId="262"/>
            <ac:picMk id="6" creationId="{401AD618-8A86-4FFE-B23A-5C622FD4D347}"/>
          </ac:picMkLst>
        </pc:picChg>
        <pc:picChg chg="del">
          <ac:chgData name="謝欣樺" userId="e61a7a9c-3e9e-44ec-a9ee-164896e29850" providerId="ADAL" clId="{555E6CE3-B86D-4AF8-A608-E2FCB3142FDC}" dt="2021-05-21T03:33:07.609" v="153" actId="478"/>
          <ac:picMkLst>
            <pc:docMk/>
            <pc:sldMk cId="3944200767" sldId="262"/>
            <ac:picMk id="9" creationId="{911109F0-D125-4156-96CA-0DA7527D9178}"/>
          </ac:picMkLst>
        </pc:picChg>
        <pc:cxnChg chg="add mod">
          <ac:chgData name="謝欣樺" userId="e61a7a9c-3e9e-44ec-a9ee-164896e29850" providerId="ADAL" clId="{555E6CE3-B86D-4AF8-A608-E2FCB3142FDC}" dt="2021-05-21T03:34:48.191" v="234" actId="1076"/>
          <ac:cxnSpMkLst>
            <pc:docMk/>
            <pc:sldMk cId="3944200767" sldId="262"/>
            <ac:cxnSpMk id="8" creationId="{FD06BD29-C069-44C3-9F80-407654AC4A2F}"/>
          </ac:cxnSpMkLst>
        </pc:cxnChg>
        <pc:cxnChg chg="add mod">
          <ac:chgData name="謝欣樺" userId="e61a7a9c-3e9e-44ec-a9ee-164896e29850" providerId="ADAL" clId="{555E6CE3-B86D-4AF8-A608-E2FCB3142FDC}" dt="2021-05-21T03:34:50.666" v="236" actId="1076"/>
          <ac:cxnSpMkLst>
            <pc:docMk/>
            <pc:sldMk cId="3944200767" sldId="262"/>
            <ac:cxnSpMk id="13" creationId="{6EDA1A03-3835-4256-840F-665BE282B30B}"/>
          </ac:cxnSpMkLst>
        </pc:cxnChg>
      </pc:sldChg>
      <pc:sldChg chg="addSp delSp modSp add">
        <pc:chgData name="謝欣樺" userId="e61a7a9c-3e9e-44ec-a9ee-164896e29850" providerId="ADAL" clId="{555E6CE3-B86D-4AF8-A608-E2FCB3142FDC}" dt="2021-05-21T03:39:03.216" v="457" actId="1076"/>
        <pc:sldMkLst>
          <pc:docMk/>
          <pc:sldMk cId="2324619080" sldId="263"/>
        </pc:sldMkLst>
        <pc:spChg chg="mod ord">
          <ac:chgData name="謝欣樺" userId="e61a7a9c-3e9e-44ec-a9ee-164896e29850" providerId="ADAL" clId="{555E6CE3-B86D-4AF8-A608-E2FCB3142FDC}" dt="2021-05-21T03:39:03.216" v="457" actId="1076"/>
          <ac:spMkLst>
            <pc:docMk/>
            <pc:sldMk cId="2324619080" sldId="263"/>
            <ac:spMk id="3" creationId="{6C8518B7-2B7B-44DC-B346-3E5C4D584812}"/>
          </ac:spMkLst>
        </pc:spChg>
        <pc:spChg chg="mod">
          <ac:chgData name="謝欣樺" userId="e61a7a9c-3e9e-44ec-a9ee-164896e29850" providerId="ADAL" clId="{555E6CE3-B86D-4AF8-A608-E2FCB3142FDC}" dt="2021-05-21T03:36:25.278" v="334" actId="14100"/>
          <ac:spMkLst>
            <pc:docMk/>
            <pc:sldMk cId="2324619080" sldId="263"/>
            <ac:spMk id="5" creationId="{D9DD93CE-CDE9-48BD-A2FB-C55FCD556F05}"/>
          </ac:spMkLst>
        </pc:spChg>
        <pc:spChg chg="add mod">
          <ac:chgData name="謝欣樺" userId="e61a7a9c-3e9e-44ec-a9ee-164896e29850" providerId="ADAL" clId="{555E6CE3-B86D-4AF8-A608-E2FCB3142FDC}" dt="2021-05-21T03:37:30.359" v="400" actId="1076"/>
          <ac:spMkLst>
            <pc:docMk/>
            <pc:sldMk cId="2324619080" sldId="263"/>
            <ac:spMk id="9" creationId="{7992695E-2592-4DCE-BF92-1F0A2DE41BD5}"/>
          </ac:spMkLst>
        </pc:spChg>
        <pc:spChg chg="del">
          <ac:chgData name="謝欣樺" userId="e61a7a9c-3e9e-44ec-a9ee-164896e29850" providerId="ADAL" clId="{555E6CE3-B86D-4AF8-A608-E2FCB3142FDC}" dt="2021-05-21T03:36:18.926" v="330" actId="478"/>
          <ac:spMkLst>
            <pc:docMk/>
            <pc:sldMk cId="2324619080" sldId="263"/>
            <ac:spMk id="10" creationId="{4EE71A9A-09C1-47D7-B868-DA2569ADD934}"/>
          </ac:spMkLst>
        </pc:spChg>
        <pc:spChg chg="del">
          <ac:chgData name="謝欣樺" userId="e61a7a9c-3e9e-44ec-a9ee-164896e29850" providerId="ADAL" clId="{555E6CE3-B86D-4AF8-A608-E2FCB3142FDC}" dt="2021-05-21T03:36:18.033" v="329" actId="478"/>
          <ac:spMkLst>
            <pc:docMk/>
            <pc:sldMk cId="2324619080" sldId="263"/>
            <ac:spMk id="14" creationId="{5F8D3709-EFDD-4C8B-85B0-62C19372E949}"/>
          </ac:spMkLst>
        </pc:spChg>
        <pc:picChg chg="del">
          <ac:chgData name="謝欣樺" userId="e61a7a9c-3e9e-44ec-a9ee-164896e29850" providerId="ADAL" clId="{555E6CE3-B86D-4AF8-A608-E2FCB3142FDC}" dt="2021-05-21T03:36:12.226" v="320" actId="478"/>
          <ac:picMkLst>
            <pc:docMk/>
            <pc:sldMk cId="2324619080" sldId="263"/>
            <ac:picMk id="6" creationId="{401AD618-8A86-4FFE-B23A-5C622FD4D347}"/>
          </ac:picMkLst>
        </pc:picChg>
        <pc:picChg chg="add mod ord">
          <ac:chgData name="謝欣樺" userId="e61a7a9c-3e9e-44ec-a9ee-164896e29850" providerId="ADAL" clId="{555E6CE3-B86D-4AF8-A608-E2FCB3142FDC}" dt="2021-05-21T03:37:24.982" v="398" actId="171"/>
          <ac:picMkLst>
            <pc:docMk/>
            <pc:sldMk cId="2324619080" sldId="263"/>
            <ac:picMk id="7" creationId="{8B992706-5537-4C31-8DA2-999FD409F889}"/>
          </ac:picMkLst>
        </pc:picChg>
        <pc:cxnChg chg="del">
          <ac:chgData name="謝欣樺" userId="e61a7a9c-3e9e-44ec-a9ee-164896e29850" providerId="ADAL" clId="{555E6CE3-B86D-4AF8-A608-E2FCB3142FDC}" dt="2021-05-21T03:36:20.155" v="331" actId="478"/>
          <ac:cxnSpMkLst>
            <pc:docMk/>
            <pc:sldMk cId="2324619080" sldId="263"/>
            <ac:cxnSpMk id="8" creationId="{FD06BD29-C069-44C3-9F80-407654AC4A2F}"/>
          </ac:cxnSpMkLst>
        </pc:cxnChg>
        <pc:cxnChg chg="del">
          <ac:chgData name="謝欣樺" userId="e61a7a9c-3e9e-44ec-a9ee-164896e29850" providerId="ADAL" clId="{555E6CE3-B86D-4AF8-A608-E2FCB3142FDC}" dt="2021-05-21T03:36:16.105" v="328" actId="478"/>
          <ac:cxnSpMkLst>
            <pc:docMk/>
            <pc:sldMk cId="2324619080" sldId="263"/>
            <ac:cxnSpMk id="13" creationId="{6EDA1A03-3835-4256-840F-665BE282B30B}"/>
          </ac:cxnSpMkLst>
        </pc:cxnChg>
      </pc:sldChg>
      <pc:sldChg chg="addSp delSp modSp add">
        <pc:chgData name="謝欣樺" userId="e61a7a9c-3e9e-44ec-a9ee-164896e29850" providerId="ADAL" clId="{555E6CE3-B86D-4AF8-A608-E2FCB3142FDC}" dt="2021-05-21T03:39:35.355" v="490" actId="20577"/>
        <pc:sldMkLst>
          <pc:docMk/>
          <pc:sldMk cId="2178180812" sldId="264"/>
        </pc:sldMkLst>
        <pc:spChg chg="mod ord">
          <ac:chgData name="謝欣樺" userId="e61a7a9c-3e9e-44ec-a9ee-164896e29850" providerId="ADAL" clId="{555E6CE3-B86D-4AF8-A608-E2FCB3142FDC}" dt="2021-05-21T03:38:43.917" v="443" actId="1076"/>
          <ac:spMkLst>
            <pc:docMk/>
            <pc:sldMk cId="2178180812" sldId="264"/>
            <ac:spMk id="2" creationId="{41449DAA-36E2-46D2-8A5A-A5409D19DEC9}"/>
          </ac:spMkLst>
        </pc:spChg>
        <pc:spChg chg="mod">
          <ac:chgData name="謝欣樺" userId="e61a7a9c-3e9e-44ec-a9ee-164896e29850" providerId="ADAL" clId="{555E6CE3-B86D-4AF8-A608-E2FCB3142FDC}" dt="2021-05-21T03:39:35.355" v="490" actId="20577"/>
          <ac:spMkLst>
            <pc:docMk/>
            <pc:sldMk cId="2178180812" sldId="264"/>
            <ac:spMk id="3" creationId="{6C8518B7-2B7B-44DC-B346-3E5C4D584812}"/>
          </ac:spMkLst>
        </pc:spChg>
        <pc:spChg chg="mod">
          <ac:chgData name="謝欣樺" userId="e61a7a9c-3e9e-44ec-a9ee-164896e29850" providerId="ADAL" clId="{555E6CE3-B86D-4AF8-A608-E2FCB3142FDC}" dt="2021-05-21T03:38:07.821" v="415" actId="14100"/>
          <ac:spMkLst>
            <pc:docMk/>
            <pc:sldMk cId="2178180812" sldId="264"/>
            <ac:spMk id="5" creationId="{D9DD93CE-CDE9-48BD-A2FB-C55FCD556F05}"/>
          </ac:spMkLst>
        </pc:spChg>
        <pc:spChg chg="del">
          <ac:chgData name="謝欣樺" userId="e61a7a9c-3e9e-44ec-a9ee-164896e29850" providerId="ADAL" clId="{555E6CE3-B86D-4AF8-A608-E2FCB3142FDC}" dt="2021-05-21T03:37:57.525" v="411" actId="478"/>
          <ac:spMkLst>
            <pc:docMk/>
            <pc:sldMk cId="2178180812" sldId="264"/>
            <ac:spMk id="9" creationId="{7992695E-2592-4DCE-BF92-1F0A2DE41BD5}"/>
          </ac:spMkLst>
        </pc:spChg>
        <pc:spChg chg="mod ord">
          <ac:chgData name="謝欣樺" userId="e61a7a9c-3e9e-44ec-a9ee-164896e29850" providerId="ADAL" clId="{555E6CE3-B86D-4AF8-A608-E2FCB3142FDC}" dt="2021-05-21T03:38:48.378" v="449" actId="170"/>
          <ac:spMkLst>
            <pc:docMk/>
            <pc:sldMk cId="2178180812" sldId="264"/>
            <ac:spMk id="16" creationId="{F4797B41-7FFF-4467-A9A8-694BB85CA704}"/>
          </ac:spMkLst>
        </pc:spChg>
        <pc:picChg chg="add mod ord">
          <ac:chgData name="謝欣樺" userId="e61a7a9c-3e9e-44ec-a9ee-164896e29850" providerId="ADAL" clId="{555E6CE3-B86D-4AF8-A608-E2FCB3142FDC}" dt="2021-05-21T03:37:47.369" v="410" actId="171"/>
          <ac:picMkLst>
            <pc:docMk/>
            <pc:sldMk cId="2178180812" sldId="264"/>
            <ac:picMk id="6" creationId="{1D228825-D452-4295-A2D4-BFC012B0221A}"/>
          </ac:picMkLst>
        </pc:picChg>
        <pc:picChg chg="del">
          <ac:chgData name="謝欣樺" userId="e61a7a9c-3e9e-44ec-a9ee-164896e29850" providerId="ADAL" clId="{555E6CE3-B86D-4AF8-A608-E2FCB3142FDC}" dt="2021-05-21T03:37:37.580" v="403" actId="478"/>
          <ac:picMkLst>
            <pc:docMk/>
            <pc:sldMk cId="2178180812" sldId="264"/>
            <ac:picMk id="7" creationId="{8B992706-5537-4C31-8DA2-999FD409F889}"/>
          </ac:picMkLst>
        </pc:picChg>
      </pc:sldChg>
      <pc:sldChg chg="addSp modSp add ord">
        <pc:chgData name="謝欣樺" userId="e61a7a9c-3e9e-44ec-a9ee-164896e29850" providerId="ADAL" clId="{555E6CE3-B86D-4AF8-A608-E2FCB3142FDC}" dt="2021-05-21T03:39:42.555" v="494" actId="6549"/>
        <pc:sldMkLst>
          <pc:docMk/>
          <pc:sldMk cId="2409993230" sldId="265"/>
        </pc:sldMkLst>
        <pc:spChg chg="mod">
          <ac:chgData name="謝欣樺" userId="e61a7a9c-3e9e-44ec-a9ee-164896e29850" providerId="ADAL" clId="{555E6CE3-B86D-4AF8-A608-E2FCB3142FDC}" dt="2021-05-21T03:39:26.930" v="460" actId="1076"/>
          <ac:spMkLst>
            <pc:docMk/>
            <pc:sldMk cId="2409993230" sldId="265"/>
            <ac:spMk id="5" creationId="{D9DD93CE-CDE9-48BD-A2FB-C55FCD556F05}"/>
          </ac:spMkLst>
        </pc:spChg>
        <pc:spChg chg="add mod">
          <ac:chgData name="謝欣樺" userId="e61a7a9c-3e9e-44ec-a9ee-164896e29850" providerId="ADAL" clId="{555E6CE3-B86D-4AF8-A608-E2FCB3142FDC}" dt="2021-05-21T03:39:42.555" v="494" actId="6549"/>
          <ac:spMkLst>
            <pc:docMk/>
            <pc:sldMk cId="2409993230" sldId="265"/>
            <ac:spMk id="7" creationId="{F20A3833-1A86-4161-9739-AD2555CAC0B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E55AE7-221F-4805-A21D-6548A1618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BEA01E0-9994-4A13-858B-C9040447A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2EF8D90-629C-40F4-9580-803DEF2D6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8F758-3C48-4379-83AA-1BAD85C15B39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049FD08-E35E-4975-9592-D7E9E68E5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74A4592-AE51-4D33-86A6-72B82417D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2574-7ED7-4F11-90ED-75AD718CEC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5530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9C635BF-1F37-4316-A17E-7DC14585F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20DF1EE-ED42-4B7E-868F-953A724F21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05DEDE-F29D-46CE-B4C7-6B5B3D76F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8F758-3C48-4379-83AA-1BAD85C15B39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80309E7-11CE-4214-BE74-76847A957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A30EF28-19D7-46DF-9EFB-9B1389201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2574-7ED7-4F11-90ED-75AD718CEC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5483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5839E12F-DF35-4D50-BAFA-A6F09945A7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F68CFDA-3D51-4BED-8B7A-5D225146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6121376-6679-4562-8A19-CB4EE4348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8F758-3C48-4379-83AA-1BAD85C15B39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95F9040-7367-498D-B1A8-03AB7F047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EB9F00F-4D55-4D03-AC84-684973290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2574-7ED7-4F11-90ED-75AD718CEC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6271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D516D5-C94E-4112-B3FF-0C62F4D87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9821BA4-2B74-46B1-8C2E-F82B1F2F9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2C0D727-EC3C-4582-8A53-864CA4B98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8F758-3C48-4379-83AA-1BAD85C15B39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7BF63E9-43A7-4E6F-9C28-3C876A231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2ABCA5D-477A-4838-B87E-40431DAEB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2574-7ED7-4F11-90ED-75AD718CEC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0946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F94206-BAE2-4700-9834-FB9EF8224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4089214-D088-462F-A329-9E4B8B906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C40B4C7-E5B1-4D12-8393-30DA37EC3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8F758-3C48-4379-83AA-1BAD85C15B39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BB43E13-E695-4295-A5AE-65080CE64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E6540D6-9938-4B55-8088-4B86D752D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2574-7ED7-4F11-90ED-75AD718CEC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3294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08D435-F6E0-47F8-AF24-D54596369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B8E597B-AD7F-4E29-AC71-285F67BDB9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0E6C7B8-85A8-481B-8D56-8C8EADAA49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F5A190F-52A6-4C04-AB17-3D320C183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8F758-3C48-4379-83AA-1BAD85C15B39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5B89C05-6F22-498A-814E-C0B834FE5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6E3DDA7-3A51-47E2-A50F-CBD2CC7C7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2574-7ED7-4F11-90ED-75AD718CEC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47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9E913B-66E4-4FBC-BB8B-9AAF79767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A98BEE9-78E3-41B4-AB79-C10154B92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8A0C131-6591-4B56-AEBB-1737C10ED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8E5B9F6-B414-4FE9-8F7A-D994AF90B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9665BEB-2DB1-4941-85F3-0BF80C9C17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27FF13C-F78C-4AA0-9741-A8A3B151D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8F758-3C48-4379-83AA-1BAD85C15B39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083725C0-BA65-4E4B-B17B-D830B525F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90A0F973-9766-4E1A-8376-4D47B7C9C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2574-7ED7-4F11-90ED-75AD718CEC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694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EFACBAE-1A56-4824-8339-583D7526F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271A562-2200-4FBD-A3D3-97ED71BFD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8F758-3C48-4379-83AA-1BAD85C15B39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6F98F44-094A-40F1-AFE7-177941274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401A7EB-B3A4-410C-B605-186B69917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2574-7ED7-4F11-90ED-75AD718CEC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3287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FC0DB31-594E-41A0-9462-D44836506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8F758-3C48-4379-83AA-1BAD85C15B39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D5256B1-D69F-48F1-8D53-FD777F39D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B48DE80-FAE1-4B86-90FD-DA5811501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2574-7ED7-4F11-90ED-75AD718CEC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612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127CC9-5929-4A8A-B3DE-AF9541E99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9CFD11F-4192-4BBC-8C28-5987811FC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C3A0ED0-A0D7-4BB8-AC66-B53B30FA7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6D14121-5100-4535-8EED-817B270BB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8F758-3C48-4379-83AA-1BAD85C15B39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278647E-52DF-4979-9C88-30EEF6F03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01D7331-5D94-4FF4-8E39-691C4D16B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2574-7ED7-4F11-90ED-75AD718CEC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7775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CDA313-C3F4-4512-B828-98D11B906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E9684B4-4CEF-4205-BA70-F5C9265D11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C6F9A33-5226-4253-A265-4A9DD3668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6E72674-FCE1-4DB0-ABC7-656F12DA6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8F758-3C48-4379-83AA-1BAD85C15B39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BE5598E-2D18-4BEF-9F3F-309653633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22177D1-71E7-4A2F-9D98-AF77C46A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2574-7ED7-4F11-90ED-75AD718CEC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9145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3A4F5DB3-3348-4440-9E92-CA3285AC8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5CA4656-8974-45C8-AD0F-979E649C8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71953E7-DB36-487C-A77C-79BD49C1F7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8F758-3C48-4379-83AA-1BAD85C15B39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AE3BAC-32D6-497D-8B35-29151390DF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035127E-5105-401D-B02C-5320D15B34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12574-7ED7-4F11-90ED-75AD718CEC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9465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A0E4EB63-EED7-45DA-87FB-9B8CF1EDD1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543" y="1397984"/>
            <a:ext cx="11190914" cy="4062033"/>
          </a:xfrm>
        </p:spPr>
        <p:txBody>
          <a:bodyPr anchor="ctr">
            <a:noAutofit/>
          </a:bodyPr>
          <a:lstStyle/>
          <a:p>
            <a:r>
              <a:rPr lang="zh-TW" altLang="en-US" sz="103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繳交圖片檔</a:t>
            </a:r>
            <a:br>
              <a:rPr lang="en-US" altLang="zh-TW" sz="103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</a:br>
            <a:r>
              <a:rPr lang="zh-TW" altLang="en-US" sz="103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適用習作、作業簿教學</a:t>
            </a:r>
          </a:p>
        </p:txBody>
      </p:sp>
    </p:spTree>
    <p:extLst>
      <p:ext uri="{BB962C8B-B14F-4D97-AF65-F5344CB8AC3E}">
        <p14:creationId xmlns:p14="http://schemas.microsoft.com/office/powerpoint/2010/main" val="2197335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5CCBFC17-2271-4DD2-A54F-615CE30BB893}"/>
              </a:ext>
            </a:extLst>
          </p:cNvPr>
          <p:cNvSpPr/>
          <p:nvPr/>
        </p:nvSpPr>
        <p:spPr>
          <a:xfrm>
            <a:off x="1895913" y="1208015"/>
            <a:ext cx="8615494" cy="27683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1449DAA-36E2-46D2-8A5A-A5409D19D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5227"/>
            <a:ext cx="9144000" cy="1314974"/>
          </a:xfrm>
        </p:spPr>
        <p:txBody>
          <a:bodyPr>
            <a:noAutofit/>
          </a:bodyPr>
          <a:lstStyle/>
          <a:p>
            <a:r>
              <a:rPr lang="zh-TW" altLang="en-US" sz="80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筆電、電腦繳交步驟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C8518B7-2B7B-44DC-B346-3E5C4D5848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39AA403F-CF78-40BE-843A-1872CC29E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307" y="1871445"/>
            <a:ext cx="11355385" cy="311511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D9DD93CE-CDE9-48BD-A2FB-C55FCD556F05}"/>
              </a:ext>
            </a:extLst>
          </p:cNvPr>
          <p:cNvSpPr/>
          <p:nvPr/>
        </p:nvSpPr>
        <p:spPr>
          <a:xfrm>
            <a:off x="8800051" y="2964474"/>
            <a:ext cx="2617366" cy="63756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副標題 2">
            <a:extLst>
              <a:ext uri="{FF2B5EF4-FFF2-40B4-BE49-F238E27FC236}">
                <a16:creationId xmlns:a16="http://schemas.microsoft.com/office/drawing/2014/main" id="{F20A3833-1A86-4161-9739-AD2555CAC0B3}"/>
              </a:ext>
            </a:extLst>
          </p:cNvPr>
          <p:cNvSpPr txBox="1">
            <a:spLocks/>
          </p:cNvSpPr>
          <p:nvPr/>
        </p:nvSpPr>
        <p:spPr>
          <a:xfrm>
            <a:off x="2499920" y="3807566"/>
            <a:ext cx="5293453" cy="16557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44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5. </a:t>
            </a:r>
            <a:r>
              <a:rPr lang="zh-TW" altLang="en-US" sz="44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標示為完成</a:t>
            </a:r>
          </a:p>
        </p:txBody>
      </p:sp>
    </p:spTree>
    <p:extLst>
      <p:ext uri="{BB962C8B-B14F-4D97-AF65-F5344CB8AC3E}">
        <p14:creationId xmlns:p14="http://schemas.microsoft.com/office/powerpoint/2010/main" val="2409993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>
            <a:extLst>
              <a:ext uri="{FF2B5EF4-FFF2-40B4-BE49-F238E27FC236}">
                <a16:creationId xmlns:a16="http://schemas.microsoft.com/office/drawing/2014/main" id="{F4797B41-7FFF-4467-A9A8-694BB85CA704}"/>
              </a:ext>
            </a:extLst>
          </p:cNvPr>
          <p:cNvSpPr/>
          <p:nvPr/>
        </p:nvSpPr>
        <p:spPr>
          <a:xfrm>
            <a:off x="5536734" y="1208015"/>
            <a:ext cx="5880683" cy="27683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1449DAA-36E2-46D2-8A5A-A5409D19D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0781" y="285227"/>
            <a:ext cx="7068059" cy="1314974"/>
          </a:xfrm>
        </p:spPr>
        <p:txBody>
          <a:bodyPr>
            <a:noAutofit/>
          </a:bodyPr>
          <a:lstStyle/>
          <a:p>
            <a:r>
              <a:rPr lang="zh-TW" altLang="en-US" sz="80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手機繳交步驟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C8518B7-2B7B-44DC-B346-3E5C4D5848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8521" y="4477639"/>
            <a:ext cx="4689446" cy="1655762"/>
          </a:xfrm>
        </p:spPr>
        <p:txBody>
          <a:bodyPr anchor="ctr">
            <a:normAutofit/>
          </a:bodyPr>
          <a:lstStyle/>
          <a:p>
            <a:r>
              <a:rPr lang="en-US" altLang="zh-TW" sz="44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1.</a:t>
            </a:r>
            <a:r>
              <a:rPr lang="zh-TW" altLang="en-US" sz="44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 滑上、新增附件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911109F0-D125-4156-96CA-0DA7527D91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168" y="0"/>
            <a:ext cx="3167180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D9DD93CE-CDE9-48BD-A2FB-C55FCD556F05}"/>
              </a:ext>
            </a:extLst>
          </p:cNvPr>
          <p:cNvSpPr/>
          <p:nvPr/>
        </p:nvSpPr>
        <p:spPr>
          <a:xfrm>
            <a:off x="1090569" y="5739118"/>
            <a:ext cx="2890008" cy="63756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2006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>
            <a:extLst>
              <a:ext uri="{FF2B5EF4-FFF2-40B4-BE49-F238E27FC236}">
                <a16:creationId xmlns:a16="http://schemas.microsoft.com/office/drawing/2014/main" id="{F4797B41-7FFF-4467-A9A8-694BB85CA704}"/>
              </a:ext>
            </a:extLst>
          </p:cNvPr>
          <p:cNvSpPr/>
          <p:nvPr/>
        </p:nvSpPr>
        <p:spPr>
          <a:xfrm>
            <a:off x="5536734" y="1208015"/>
            <a:ext cx="5880683" cy="27683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401AD618-8A86-4FFE-B23A-5C622FD4D3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983" y="0"/>
            <a:ext cx="3167180" cy="685800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41449DAA-36E2-46D2-8A5A-A5409D19D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0781" y="285227"/>
            <a:ext cx="7068059" cy="1314974"/>
          </a:xfrm>
        </p:spPr>
        <p:txBody>
          <a:bodyPr>
            <a:noAutofit/>
          </a:bodyPr>
          <a:lstStyle/>
          <a:p>
            <a:r>
              <a:rPr lang="zh-TW" altLang="en-US" sz="80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手機繳交步驟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C8518B7-2B7B-44DC-B346-3E5C4D5848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8521" y="4477639"/>
            <a:ext cx="4689446" cy="1655762"/>
          </a:xfrm>
        </p:spPr>
        <p:txBody>
          <a:bodyPr anchor="ctr">
            <a:normAutofit/>
          </a:bodyPr>
          <a:lstStyle/>
          <a:p>
            <a:r>
              <a:rPr lang="en-US" altLang="zh-TW" sz="44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2.</a:t>
            </a:r>
            <a:r>
              <a:rPr lang="zh-TW" altLang="en-US" sz="44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 選擇照片檔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9DD93CE-CDE9-48BD-A2FB-C55FCD556F05}"/>
              </a:ext>
            </a:extLst>
          </p:cNvPr>
          <p:cNvSpPr/>
          <p:nvPr/>
        </p:nvSpPr>
        <p:spPr>
          <a:xfrm>
            <a:off x="1015068" y="4353885"/>
            <a:ext cx="2890008" cy="442535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FD06BD29-C069-44C3-9F80-407654AC4A2F}"/>
              </a:ext>
            </a:extLst>
          </p:cNvPr>
          <p:cNvCxnSpPr>
            <a:cxnSpLocks/>
          </p:cNvCxnSpPr>
          <p:nvPr/>
        </p:nvCxnSpPr>
        <p:spPr>
          <a:xfrm flipV="1">
            <a:off x="1858246" y="3447874"/>
            <a:ext cx="5293453" cy="64804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4EE71A9A-09C1-47D7-B868-DA2569ADD934}"/>
              </a:ext>
            </a:extLst>
          </p:cNvPr>
          <p:cNvSpPr/>
          <p:nvPr/>
        </p:nvSpPr>
        <p:spPr>
          <a:xfrm>
            <a:off x="7214532" y="3020037"/>
            <a:ext cx="3506598" cy="7319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電腦中文件</a:t>
            </a:r>
            <a:r>
              <a:rPr lang="en-US" altLang="zh-TW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(Word</a:t>
            </a:r>
            <a:r>
              <a:rPr lang="zh-TW" altLang="en-US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、</a:t>
            </a:r>
            <a:r>
              <a:rPr lang="en-US" altLang="zh-TW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PPT)</a:t>
            </a:r>
            <a:endParaRPr lang="zh-TW" altLang="en-US" dirty="0"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6EDA1A03-3835-4256-840F-665BE282B30B}"/>
              </a:ext>
            </a:extLst>
          </p:cNvPr>
          <p:cNvCxnSpPr>
            <a:cxnSpLocks/>
          </p:cNvCxnSpPr>
          <p:nvPr/>
        </p:nvCxnSpPr>
        <p:spPr>
          <a:xfrm flipV="1">
            <a:off x="1889662" y="2522989"/>
            <a:ext cx="5293453" cy="64804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>
            <a:extLst>
              <a:ext uri="{FF2B5EF4-FFF2-40B4-BE49-F238E27FC236}">
                <a16:creationId xmlns:a16="http://schemas.microsoft.com/office/drawing/2014/main" id="{5F8D3709-EFDD-4C8B-85B0-62C19372E949}"/>
              </a:ext>
            </a:extLst>
          </p:cNvPr>
          <p:cNvSpPr/>
          <p:nvPr/>
        </p:nvSpPr>
        <p:spPr>
          <a:xfrm>
            <a:off x="7214532" y="1925266"/>
            <a:ext cx="2088859" cy="7319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雲端資料</a:t>
            </a:r>
          </a:p>
        </p:txBody>
      </p:sp>
    </p:spTree>
    <p:extLst>
      <p:ext uri="{BB962C8B-B14F-4D97-AF65-F5344CB8AC3E}">
        <p14:creationId xmlns:p14="http://schemas.microsoft.com/office/powerpoint/2010/main" val="3944200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>
            <a:extLst>
              <a:ext uri="{FF2B5EF4-FFF2-40B4-BE49-F238E27FC236}">
                <a16:creationId xmlns:a16="http://schemas.microsoft.com/office/drawing/2014/main" id="{8B992706-5537-4C31-8DA2-999FD409F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90" y="-42994"/>
            <a:ext cx="8960801" cy="6858000"/>
          </a:xfrm>
          <a:prstGeom prst="rect">
            <a:avLst/>
          </a:prstGeom>
        </p:spPr>
      </p:pic>
      <p:sp>
        <p:nvSpPr>
          <p:cNvPr id="16" name="矩形 15">
            <a:extLst>
              <a:ext uri="{FF2B5EF4-FFF2-40B4-BE49-F238E27FC236}">
                <a16:creationId xmlns:a16="http://schemas.microsoft.com/office/drawing/2014/main" id="{F4797B41-7FFF-4467-A9A8-694BB85CA704}"/>
              </a:ext>
            </a:extLst>
          </p:cNvPr>
          <p:cNvSpPr/>
          <p:nvPr/>
        </p:nvSpPr>
        <p:spPr>
          <a:xfrm>
            <a:off x="5536734" y="1208015"/>
            <a:ext cx="5880683" cy="27683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1449DAA-36E2-46D2-8A5A-A5409D19D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0781" y="285227"/>
            <a:ext cx="7068059" cy="1314974"/>
          </a:xfrm>
        </p:spPr>
        <p:txBody>
          <a:bodyPr>
            <a:noAutofit/>
          </a:bodyPr>
          <a:lstStyle/>
          <a:p>
            <a:r>
              <a:rPr lang="zh-TW" altLang="en-US" sz="80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手機繳交步驟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9DD93CE-CDE9-48BD-A2FB-C55FCD556F05}"/>
              </a:ext>
            </a:extLst>
          </p:cNvPr>
          <p:cNvSpPr/>
          <p:nvPr/>
        </p:nvSpPr>
        <p:spPr>
          <a:xfrm>
            <a:off x="330007" y="3875713"/>
            <a:ext cx="5978514" cy="298228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7992695E-2592-4DCE-BF92-1F0A2DE41BD5}"/>
              </a:ext>
            </a:extLst>
          </p:cNvPr>
          <p:cNvSpPr/>
          <p:nvPr/>
        </p:nvSpPr>
        <p:spPr>
          <a:xfrm>
            <a:off x="6386099" y="3854216"/>
            <a:ext cx="2290194" cy="29822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C8518B7-2B7B-44DC-B346-3E5C4D5848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9674" y="4212869"/>
            <a:ext cx="5792599" cy="1655762"/>
          </a:xfrm>
          <a:solidFill>
            <a:schemeClr val="bg1"/>
          </a:solidFill>
        </p:spPr>
        <p:txBody>
          <a:bodyPr anchor="ctr">
            <a:normAutofit/>
          </a:bodyPr>
          <a:lstStyle/>
          <a:p>
            <a:r>
              <a:rPr lang="en-US" altLang="zh-TW" sz="44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3.</a:t>
            </a:r>
            <a:r>
              <a:rPr lang="zh-TW" altLang="en-US" sz="44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點選想要上傳的圖片</a:t>
            </a:r>
          </a:p>
        </p:txBody>
      </p:sp>
    </p:spTree>
    <p:extLst>
      <p:ext uri="{BB962C8B-B14F-4D97-AF65-F5344CB8AC3E}">
        <p14:creationId xmlns:p14="http://schemas.microsoft.com/office/powerpoint/2010/main" val="2324619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1D228825-D452-4295-A2D4-BFC012B022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60" y="196006"/>
            <a:ext cx="10715625" cy="6581775"/>
          </a:xfrm>
          <a:prstGeom prst="rect">
            <a:avLst/>
          </a:prstGeom>
        </p:spPr>
      </p:pic>
      <p:sp>
        <p:nvSpPr>
          <p:cNvPr id="16" name="矩形 15">
            <a:extLst>
              <a:ext uri="{FF2B5EF4-FFF2-40B4-BE49-F238E27FC236}">
                <a16:creationId xmlns:a16="http://schemas.microsoft.com/office/drawing/2014/main" id="{F4797B41-7FFF-4467-A9A8-694BB85CA704}"/>
              </a:ext>
            </a:extLst>
          </p:cNvPr>
          <p:cNvSpPr/>
          <p:nvPr/>
        </p:nvSpPr>
        <p:spPr>
          <a:xfrm>
            <a:off x="2504689" y="1052831"/>
            <a:ext cx="5880683" cy="27683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1449DAA-36E2-46D2-8A5A-A5409D19D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5911" y="221173"/>
            <a:ext cx="7068059" cy="1314974"/>
          </a:xfrm>
          <a:noFill/>
        </p:spPr>
        <p:txBody>
          <a:bodyPr>
            <a:noAutofit/>
          </a:bodyPr>
          <a:lstStyle/>
          <a:p>
            <a:r>
              <a:rPr lang="zh-TW" altLang="en-US" sz="80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手機繳交步驟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9DD93CE-CDE9-48BD-A2FB-C55FCD556F05}"/>
              </a:ext>
            </a:extLst>
          </p:cNvPr>
          <p:cNvSpPr/>
          <p:nvPr/>
        </p:nvSpPr>
        <p:spPr>
          <a:xfrm>
            <a:off x="330006" y="4932728"/>
            <a:ext cx="10324011" cy="164004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C8518B7-2B7B-44DC-B346-3E5C4D5848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9189" y="2071045"/>
            <a:ext cx="5293453" cy="1655762"/>
          </a:xfrm>
          <a:solidFill>
            <a:schemeClr val="bg1"/>
          </a:solidFill>
        </p:spPr>
        <p:txBody>
          <a:bodyPr anchor="ctr">
            <a:normAutofit/>
          </a:bodyPr>
          <a:lstStyle/>
          <a:p>
            <a:r>
              <a:rPr lang="en-US" altLang="zh-TW" sz="44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4. </a:t>
            </a:r>
            <a:r>
              <a:rPr lang="zh-TW" altLang="en-US" sz="44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標示為完成</a:t>
            </a:r>
          </a:p>
        </p:txBody>
      </p:sp>
    </p:spTree>
    <p:extLst>
      <p:ext uri="{BB962C8B-B14F-4D97-AF65-F5344CB8AC3E}">
        <p14:creationId xmlns:p14="http://schemas.microsoft.com/office/powerpoint/2010/main" val="2178180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5CCBFC17-2271-4DD2-A54F-615CE30BB893}"/>
              </a:ext>
            </a:extLst>
          </p:cNvPr>
          <p:cNvSpPr/>
          <p:nvPr/>
        </p:nvSpPr>
        <p:spPr>
          <a:xfrm>
            <a:off x="1895913" y="1208015"/>
            <a:ext cx="8615494" cy="27683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1449DAA-36E2-46D2-8A5A-A5409D19D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5227"/>
            <a:ext cx="9144000" cy="1314974"/>
          </a:xfrm>
        </p:spPr>
        <p:txBody>
          <a:bodyPr>
            <a:noAutofit/>
          </a:bodyPr>
          <a:lstStyle/>
          <a:p>
            <a:r>
              <a:rPr lang="zh-TW" altLang="en-US" sz="80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筆電、電腦繳交步驟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C8518B7-2B7B-44DC-B346-3E5C4D5848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39AA403F-CF78-40BE-843A-1872CC29E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307" y="1871445"/>
            <a:ext cx="11355385" cy="311511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D9DD93CE-CDE9-48BD-A2FB-C55FCD556F05}"/>
              </a:ext>
            </a:extLst>
          </p:cNvPr>
          <p:cNvSpPr/>
          <p:nvPr/>
        </p:nvSpPr>
        <p:spPr>
          <a:xfrm>
            <a:off x="8791662" y="2483141"/>
            <a:ext cx="2617366" cy="63756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副標題 2">
            <a:extLst>
              <a:ext uri="{FF2B5EF4-FFF2-40B4-BE49-F238E27FC236}">
                <a16:creationId xmlns:a16="http://schemas.microsoft.com/office/drawing/2014/main" id="{0672A3B9-395B-4DBD-8893-BC1623CC45D6}"/>
              </a:ext>
            </a:extLst>
          </p:cNvPr>
          <p:cNvSpPr txBox="1">
            <a:spLocks/>
          </p:cNvSpPr>
          <p:nvPr/>
        </p:nvSpPr>
        <p:spPr>
          <a:xfrm>
            <a:off x="5517730" y="5141932"/>
            <a:ext cx="5293453" cy="16557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sz="44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1. </a:t>
            </a:r>
            <a:r>
              <a:rPr lang="zh-TW" altLang="en-US" sz="44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選新增或建立</a:t>
            </a:r>
          </a:p>
        </p:txBody>
      </p:sp>
    </p:spTree>
    <p:extLst>
      <p:ext uri="{BB962C8B-B14F-4D97-AF65-F5344CB8AC3E}">
        <p14:creationId xmlns:p14="http://schemas.microsoft.com/office/powerpoint/2010/main" val="2223687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D74CD2-3FFF-414D-8A6A-EF0C50D5C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D73ACBB-66A9-4BC5-8A42-06D7124DF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3C505467-96F1-4CC0-A6E7-B4C8D7D50B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3287" y="1857155"/>
            <a:ext cx="2505425" cy="3143689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E0B19D2E-429A-4FEB-BA1E-164BD0877AC9}"/>
              </a:ext>
            </a:extLst>
          </p:cNvPr>
          <p:cNvSpPr/>
          <p:nvPr/>
        </p:nvSpPr>
        <p:spPr>
          <a:xfrm>
            <a:off x="4941115" y="2791435"/>
            <a:ext cx="872456" cy="63756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副標題 2">
            <a:extLst>
              <a:ext uri="{FF2B5EF4-FFF2-40B4-BE49-F238E27FC236}">
                <a16:creationId xmlns:a16="http://schemas.microsoft.com/office/drawing/2014/main" id="{E87A2AD8-CDB1-44B9-9BF8-CD4D806CA9DC}"/>
              </a:ext>
            </a:extLst>
          </p:cNvPr>
          <p:cNvSpPr txBox="1">
            <a:spLocks/>
          </p:cNvSpPr>
          <p:nvPr/>
        </p:nvSpPr>
        <p:spPr>
          <a:xfrm>
            <a:off x="6409189" y="2071045"/>
            <a:ext cx="5293453" cy="16557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sz="44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2. </a:t>
            </a:r>
            <a:r>
              <a:rPr lang="zh-TW" altLang="en-US" sz="44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選檔案</a:t>
            </a:r>
          </a:p>
        </p:txBody>
      </p:sp>
    </p:spTree>
    <p:extLst>
      <p:ext uri="{BB962C8B-B14F-4D97-AF65-F5344CB8AC3E}">
        <p14:creationId xmlns:p14="http://schemas.microsoft.com/office/powerpoint/2010/main" val="762103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D2413E-E8BB-4697-91F4-461FA24E5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B2182F7-BCF8-41B2-82EA-37AFB5DB2C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A6C5CA95-FD2E-4F5B-818D-A3C4EE2A35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914" y="428206"/>
            <a:ext cx="10012172" cy="6001588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3BDA523C-328C-49C0-9877-C7109CF66F83}"/>
              </a:ext>
            </a:extLst>
          </p:cNvPr>
          <p:cNvSpPr/>
          <p:nvPr/>
        </p:nvSpPr>
        <p:spPr>
          <a:xfrm>
            <a:off x="5578678" y="4284675"/>
            <a:ext cx="872456" cy="63756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副標題 2">
            <a:extLst>
              <a:ext uri="{FF2B5EF4-FFF2-40B4-BE49-F238E27FC236}">
                <a16:creationId xmlns:a16="http://schemas.microsoft.com/office/drawing/2014/main" id="{8FE0BB27-DBFC-4034-A0EE-7F39F8DA981E}"/>
              </a:ext>
            </a:extLst>
          </p:cNvPr>
          <p:cNvSpPr txBox="1">
            <a:spLocks/>
          </p:cNvSpPr>
          <p:nvPr/>
        </p:nvSpPr>
        <p:spPr>
          <a:xfrm>
            <a:off x="3804407" y="2376082"/>
            <a:ext cx="5293453" cy="16557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sz="44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3. </a:t>
            </a:r>
            <a:r>
              <a:rPr lang="zh-TW" altLang="en-US" sz="44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點選</a:t>
            </a:r>
            <a:r>
              <a:rPr lang="en-US" altLang="zh-TW" sz="44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Browse</a:t>
            </a:r>
            <a:endParaRPr lang="zh-TW" altLang="en-US" sz="4400" dirty="0"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4637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D2159CD-CA43-436B-B047-2087FCC0A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66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4.</a:t>
            </a:r>
            <a:r>
              <a:rPr lang="zh-TW" altLang="en-US" sz="6600" dirty="0"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 選擇你的照片圖檔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5729DE4-DFC1-4C88-BED0-01601E01A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48741FA9-28A4-474C-96B3-935DE4D244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7047" y="1459219"/>
            <a:ext cx="8657906" cy="5307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148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B761E22BE0BD4F8E80A457F3993B9C" ma:contentTypeVersion="10" ma:contentTypeDescription="Create a new document." ma:contentTypeScope="" ma:versionID="87e62862a8b3549cd14cdae59203f21a">
  <xsd:schema xmlns:xsd="http://www.w3.org/2001/XMLSchema" xmlns:xs="http://www.w3.org/2001/XMLSchema" xmlns:p="http://schemas.microsoft.com/office/2006/metadata/properties" xmlns:ns3="0c629a97-ea0a-4faf-84c7-8e12893c89e5" targetNamespace="http://schemas.microsoft.com/office/2006/metadata/properties" ma:root="true" ma:fieldsID="62568057fb9c3b7654a848a3217e1683" ns3:_="">
    <xsd:import namespace="0c629a97-ea0a-4faf-84c7-8e12893c89e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629a97-ea0a-4faf-84c7-8e12893c89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663D96-749A-4D0D-A204-0DD8BEA6B665}">
  <ds:schemaRefs>
    <ds:schemaRef ds:uri="http://purl.org/dc/dcmitype/"/>
    <ds:schemaRef ds:uri="http://schemas.microsoft.com/office/2006/documentManagement/types"/>
    <ds:schemaRef ds:uri="0c629a97-ea0a-4faf-84c7-8e12893c89e5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3D73D50-CE77-43C8-8F60-5BAC2435C9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8729D7-1519-411F-B499-A197DB7CE0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629a97-ea0a-4faf-84c7-8e12893c89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96</Words>
  <Application>Microsoft Office PowerPoint</Application>
  <PresentationFormat>寬螢幕</PresentationFormat>
  <Paragraphs>18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7" baseType="lpstr">
      <vt:lpstr>Yu Gothic Medium</vt:lpstr>
      <vt:lpstr>Yu Gothic UI Semibold</vt:lpstr>
      <vt:lpstr>新細明體</vt:lpstr>
      <vt:lpstr>Arial</vt:lpstr>
      <vt:lpstr>Calibri</vt:lpstr>
      <vt:lpstr>Calibri Light</vt:lpstr>
      <vt:lpstr>Office 佈景主題</vt:lpstr>
      <vt:lpstr>繳交圖片檔 適用習作、作業簿教學</vt:lpstr>
      <vt:lpstr>手機繳交步驟</vt:lpstr>
      <vt:lpstr>手機繳交步驟</vt:lpstr>
      <vt:lpstr>手機繳交步驟</vt:lpstr>
      <vt:lpstr>手機繳交步驟</vt:lpstr>
      <vt:lpstr>筆電、電腦繳交步驟</vt:lpstr>
      <vt:lpstr>PowerPoint 簡報</vt:lpstr>
      <vt:lpstr>PowerPoint 簡報</vt:lpstr>
      <vt:lpstr>4. 選擇你的照片圖檔</vt:lpstr>
      <vt:lpstr>筆電、電腦繳交步驟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繳交功課教學</dc:title>
  <dc:creator>謝欣樺</dc:creator>
  <cp:lastModifiedBy>謝欣樺</cp:lastModifiedBy>
  <cp:revision>2</cp:revision>
  <dcterms:created xsi:type="dcterms:W3CDTF">2021-05-21T02:25:53Z</dcterms:created>
  <dcterms:modified xsi:type="dcterms:W3CDTF">2021-05-21T03:41:26Z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0x01010051B761E22BE0BD4F8E80A457F3993B9C</vt:lpwstr>
  </property>
</Properties>
</file>