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7E1A01-1448-4E08-858D-F8A5AD881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5F0A59-E373-48F4-BBEB-B7D96B11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013CE7-6AE2-46DC-B760-3C75EA5ED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926A6D8-B953-4C8E-BBC8-CEC774C7E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37BD7D-C048-4446-870C-1C601ED2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73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B5FED7-29E3-49C8-A1DD-FFD593F2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6A6C5FC-9A96-40D2-BC65-3EDBA0747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6CE65D-7AEC-4054-8E26-94326CD6F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FD4B83-A446-43C3-873E-B88903D08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8BC34-1571-4D59-8181-DC50B870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55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9E16052-7809-4339-BF5D-D62F49435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417E9F5-7227-42DE-99F6-8D3EBC86B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401CD2A-89C2-402A-B8BB-5E155A2F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FA4D93-5462-46B4-BDFA-8E05D262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D7B517-DD5C-43DB-80F5-81D1B324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4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57441-D9C2-4806-8178-13E3F4BED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D11710-0DE9-4DC7-9B5A-A55FCCC4F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A22152-A451-4671-84A5-EA7479F85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F383AF-6BC3-4474-B209-547611FA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136063-C6A6-4BBD-A975-A2D761D9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56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19FD8C-1114-4AC3-B2F2-336947F7E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16C5E50-3284-4FF6-BFEC-FD8D9B364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FB70AD-73C1-4048-A804-99ACAC604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D1BBF0-1C10-4032-B43C-5BA5004E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313690-2B42-448B-9F07-A184581E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64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7A641E-A8D4-4FBE-8C85-3A94894E9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3285E3-4CFE-4120-9DDD-CDA2FE204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439EA1E-AD2D-4179-8C74-AF88D3B51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FE9C8F-2EDB-4E29-B82C-74B62533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60108ED-F079-4382-AE3E-1822C6118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CA4A011-DE0D-4240-BDA9-CDD417EDE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74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B941AD-F03C-454D-A785-6CEB1B087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ADC3E96-E3C4-4902-9868-7F6AC4454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0FBBE14-9C53-4B2F-BC2D-9C11D3350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E650685-0614-4B65-A6A1-1FF9A48CD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1FCB1A6-B32D-4806-AD39-54A66A9A1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00A7AA0-0823-4313-9974-84A4F985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F662AAF-5169-4ABA-BAFA-7A7187F1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8E55E58-1A5E-4E49-A155-A2301471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855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71A081-03B4-4A99-A92F-9769AA40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E3327BA-8002-4BFB-BCB2-376AC2D07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F5167A2-8F14-4947-8713-E769C18C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D732F80-23B5-4010-88D9-6BBC6EC91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79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7DF61EF-F52E-4211-9AD0-019DD6879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4D31030-07D2-4B5C-AA65-B90FF6694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93BCE74-F83F-4688-8E00-BB8689057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F2EE06-6CD6-4F36-9F97-CCF33187B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0338CB-B81B-430A-92FC-894FF83DB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18539ED-4BFC-41DC-AE9E-40FEB388F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CABD5D-92E2-4E21-817F-2E0DE64E1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76B8091-8323-45E1-82AE-7E7DF33E6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676029-0F1D-455A-B158-B4269FF6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18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868DD-E419-45F0-9949-B7307D210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93A0FEF-47B0-4069-BA80-4DBF5D495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E13957D-E30F-4CC1-B309-34CB9B9D1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1BFD010-E8AC-402B-A0A9-BE22ACF2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4EB30AC-5BC0-433C-B124-28582385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8D3ABCF-22AE-45E0-BCFE-4F811B1B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03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602138D-0F6C-45BE-90C9-5FF72F4C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5DD698A-184B-4454-A94A-3022DE506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A80DDA-5B5F-42D6-AAF1-77CEFE0EA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D5E9A-6440-4E17-930B-FFC95D96C89A}" type="datetimeFigureOut">
              <a:rPr lang="zh-TW" altLang="en-US" smtClean="0"/>
              <a:t>2021/5/18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6600053-C9E2-470E-BA38-F6CAC3E8A9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621123-E3D3-4626-AC63-9BDEE56D6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AC685-F9F2-417E-81E8-3D9C5291CF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B362A2-3EFB-4462-96B5-CBE274C9C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746" y="692057"/>
            <a:ext cx="9624508" cy="2387600"/>
          </a:xfrm>
        </p:spPr>
        <p:txBody>
          <a:bodyPr anchor="ctr">
            <a:normAutofit/>
          </a:bodyPr>
          <a:lstStyle/>
          <a:p>
            <a:r>
              <a:rPr lang="zh-TW" altLang="en-US" sz="80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學生繳交作業看不到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22CC119-AE08-45C5-A971-CF9FBAB99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 anchor="ctr">
            <a:normAutofit/>
          </a:bodyPr>
          <a:lstStyle/>
          <a:p>
            <a:pPr algn="l"/>
            <a:r>
              <a:rPr lang="zh-TW" altLang="en-US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兩種方法</a:t>
            </a:r>
            <a:r>
              <a:rPr lang="en-US" altLang="zh-TW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!</a:t>
            </a:r>
          </a:p>
          <a:p>
            <a:pPr marL="457200" indent="-457200" algn="l">
              <a:buAutoNum type="arabicPeriod"/>
            </a:pPr>
            <a:r>
              <a:rPr lang="zh-TW" altLang="en-US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新增文件</a:t>
            </a:r>
            <a:endParaRPr lang="en-US" altLang="zh-TW" sz="4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457200" indent="-457200" algn="l">
              <a:buAutoNum type="arabicPeriod"/>
            </a:pPr>
            <a:r>
              <a:rPr lang="zh-TW" altLang="en-US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抓</a:t>
            </a:r>
            <a:r>
              <a:rPr lang="en-US" altLang="zh-TW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Google </a:t>
            </a:r>
            <a:r>
              <a:rPr lang="zh-TW" altLang="en-US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雲端編輯檔</a:t>
            </a:r>
            <a:endParaRPr lang="zh-TW" altLang="en-US" sz="36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4376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D6951B-0287-4320-8BC6-077580ED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8974"/>
          </a:xfrm>
        </p:spPr>
        <p:txBody>
          <a:bodyPr/>
          <a:lstStyle/>
          <a:p>
            <a:pPr algn="ctr"/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1.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新增文件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3747D6-BD70-4B61-8A8F-585FB5956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3BF6756-1C85-4E65-819B-1B010F66A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75" y="1623378"/>
            <a:ext cx="11812649" cy="455358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85A011DA-E705-4449-B62B-EF5C7B28F5B9}"/>
              </a:ext>
            </a:extLst>
          </p:cNvPr>
          <p:cNvSpPr/>
          <p:nvPr/>
        </p:nvSpPr>
        <p:spPr>
          <a:xfrm>
            <a:off x="8893436" y="3743110"/>
            <a:ext cx="2460363" cy="51636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288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E099B0-C6F1-4E23-895F-C2DFB072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1878"/>
          </a:xfrm>
        </p:spPr>
        <p:txBody>
          <a:bodyPr/>
          <a:lstStyle/>
          <a:p>
            <a:pPr algn="ctr"/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1.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新增文件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9F2F87-3531-4942-A0FB-607A28A10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324E490-1746-49E1-AD2B-C391D9C30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417" y="1217003"/>
            <a:ext cx="11281995" cy="5640997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CC094483-779A-4B47-A4EF-FCBA6FAB6F62}"/>
              </a:ext>
            </a:extLst>
          </p:cNvPr>
          <p:cNvSpPr/>
          <p:nvPr/>
        </p:nvSpPr>
        <p:spPr>
          <a:xfrm>
            <a:off x="8947225" y="5124630"/>
            <a:ext cx="1035872" cy="51636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74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E099B0-C6F1-4E23-895F-C2DFB072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039"/>
          </a:xfrm>
        </p:spPr>
        <p:txBody>
          <a:bodyPr/>
          <a:lstStyle/>
          <a:p>
            <a:pPr algn="ctr"/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2.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Google 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雲端抓編輯檔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9F2F87-3531-4942-A0FB-607A28A10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324E490-1746-49E1-AD2B-C391D9C30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609" y="1260034"/>
            <a:ext cx="10980781" cy="549039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74FACAEC-3352-4C89-8D9D-D4AF6306D31A}"/>
              </a:ext>
            </a:extLst>
          </p:cNvPr>
          <p:cNvSpPr/>
          <p:nvPr/>
        </p:nvSpPr>
        <p:spPr>
          <a:xfrm>
            <a:off x="8753587" y="3743110"/>
            <a:ext cx="1735119" cy="51636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886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E099B0-C6F1-4E23-895F-C2DFB072F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039"/>
          </a:xfrm>
        </p:spPr>
        <p:txBody>
          <a:bodyPr/>
          <a:lstStyle/>
          <a:p>
            <a:pPr algn="ctr"/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2.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Google 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雲端抓編輯檔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9F2F87-3531-4942-A0FB-607A28A10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73978BF-62DA-4342-BE2A-91B1E25B8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038" y="1188115"/>
            <a:ext cx="9073924" cy="5626358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0781AD88-CF4B-4930-945A-8DD8944062B9}"/>
              </a:ext>
            </a:extLst>
          </p:cNvPr>
          <p:cNvSpPr/>
          <p:nvPr/>
        </p:nvSpPr>
        <p:spPr>
          <a:xfrm>
            <a:off x="9452834" y="6298106"/>
            <a:ext cx="1412390" cy="516367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40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寬螢幕</PresentationFormat>
  <Paragraphs>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Microsoft JhengHei UI</vt:lpstr>
      <vt:lpstr>新細明體</vt:lpstr>
      <vt:lpstr>Arial</vt:lpstr>
      <vt:lpstr>Calibri</vt:lpstr>
      <vt:lpstr>Calibri Light</vt:lpstr>
      <vt:lpstr>Office 佈景主題</vt:lpstr>
      <vt:lpstr>學生繳交作業看不到</vt:lpstr>
      <vt:lpstr>1. 新增文件</vt:lpstr>
      <vt:lpstr>1. 新增文件</vt:lpstr>
      <vt:lpstr>2. Google 雲端抓編輯檔</vt:lpstr>
      <vt:lpstr>2. Google 雲端抓編輯檔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學生繳交作業看不到</dc:title>
  <dc:creator>謝欣樺</dc:creator>
  <cp:lastModifiedBy>謝欣樺</cp:lastModifiedBy>
  <cp:revision>1</cp:revision>
  <dcterms:created xsi:type="dcterms:W3CDTF">2021-05-18T06:11:08Z</dcterms:created>
  <dcterms:modified xsi:type="dcterms:W3CDTF">2021-05-18T06:11:22Z</dcterms:modified>
</cp:coreProperties>
</file>