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96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ACAF-D842-4794-A82D-9449385E40AB}" type="datetimeFigureOut">
              <a:rPr lang="zh-TW" altLang="en-US" smtClean="0"/>
              <a:t>2020/1/31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3E57-65F8-4736-9746-CA600F9961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52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ACAF-D842-4794-A82D-9449385E40AB}" type="datetimeFigureOut">
              <a:rPr lang="zh-TW" altLang="en-US" smtClean="0"/>
              <a:t>2020/1/31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3E57-65F8-4736-9746-CA600F9961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52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ACAF-D842-4794-A82D-9449385E40AB}" type="datetimeFigureOut">
              <a:rPr lang="zh-TW" altLang="en-US" smtClean="0"/>
              <a:t>2020/1/31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3E57-65F8-4736-9746-CA600F9961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79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ACAF-D842-4794-A82D-9449385E40AB}" type="datetimeFigureOut">
              <a:rPr lang="zh-TW" altLang="en-US" smtClean="0"/>
              <a:t>2020/1/31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3E57-65F8-4736-9746-CA600F9961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46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ACAF-D842-4794-A82D-9449385E40AB}" type="datetimeFigureOut">
              <a:rPr lang="zh-TW" altLang="en-US" smtClean="0"/>
              <a:t>2020/1/31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3E57-65F8-4736-9746-CA600F9961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87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ACAF-D842-4794-A82D-9449385E40AB}" type="datetimeFigureOut">
              <a:rPr lang="zh-TW" altLang="en-US" smtClean="0"/>
              <a:t>2020/1/31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3E57-65F8-4736-9746-CA600F9961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88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ACAF-D842-4794-A82D-9449385E40AB}" type="datetimeFigureOut">
              <a:rPr lang="zh-TW" altLang="en-US" smtClean="0"/>
              <a:t>2020/1/31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3E57-65F8-4736-9746-CA600F9961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5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ACAF-D842-4794-A82D-9449385E40AB}" type="datetimeFigureOut">
              <a:rPr lang="zh-TW" altLang="en-US" smtClean="0"/>
              <a:t>2020/1/31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3E57-65F8-4736-9746-CA600F9961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17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ACAF-D842-4794-A82D-9449385E40AB}" type="datetimeFigureOut">
              <a:rPr lang="zh-TW" altLang="en-US" smtClean="0"/>
              <a:t>2020/1/31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3E57-65F8-4736-9746-CA600F9961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642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ACAF-D842-4794-A82D-9449385E40AB}" type="datetimeFigureOut">
              <a:rPr lang="zh-TW" altLang="en-US" smtClean="0"/>
              <a:t>2020/1/31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3E57-65F8-4736-9746-CA600F9961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147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ACAF-D842-4794-A82D-9449385E40AB}" type="datetimeFigureOut">
              <a:rPr lang="zh-TW" altLang="en-US" smtClean="0"/>
              <a:t>2020/1/31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3E57-65F8-4736-9746-CA600F9961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82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ACAF-D842-4794-A82D-9449385E40AB}" type="datetimeFigureOut">
              <a:rPr lang="zh-TW" altLang="en-US" smtClean="0"/>
              <a:t>2020/1/31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E3E57-65F8-4736-9746-CA600F9961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82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17" y="280988"/>
            <a:ext cx="9312583" cy="6577012"/>
          </a:xfrm>
          <a:prstGeom prst="rect">
            <a:avLst/>
          </a:prstGeom>
        </p:spPr>
      </p:pic>
      <p:pic>
        <p:nvPicPr>
          <p:cNvPr id="5" name="總是一次又一次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7657" y="178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6" y="-1"/>
            <a:ext cx="9722693" cy="6866653"/>
          </a:xfrm>
        </p:spPr>
      </p:pic>
    </p:spTree>
    <p:extLst>
      <p:ext uri="{BB962C8B-B14F-4D97-AF65-F5344CB8AC3E}">
        <p14:creationId xmlns:p14="http://schemas.microsoft.com/office/powerpoint/2010/main" val="12798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06" y="0"/>
            <a:ext cx="9557593" cy="6750051"/>
          </a:xfrm>
        </p:spPr>
      </p:pic>
    </p:spTree>
    <p:extLst>
      <p:ext uri="{BB962C8B-B14F-4D97-AF65-F5344CB8AC3E}">
        <p14:creationId xmlns:p14="http://schemas.microsoft.com/office/powerpoint/2010/main" val="35071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6311900"/>
            <a:ext cx="10515600" cy="527844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資料來源</a:t>
            </a:r>
            <a:r>
              <a:rPr lang="en-US" altLang="zh-TW" sz="2000" dirty="0" smtClean="0"/>
              <a:t>:https://www.facebook.com/groups/263797480963397/permalink/476067826403027/</a:t>
            </a:r>
            <a:endParaRPr lang="zh-TW" altLang="en-US" sz="2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14299"/>
            <a:ext cx="8775699" cy="6197837"/>
          </a:xfrm>
        </p:spPr>
      </p:pic>
    </p:spTree>
    <p:extLst>
      <p:ext uri="{BB962C8B-B14F-4D97-AF65-F5344CB8AC3E}">
        <p14:creationId xmlns:p14="http://schemas.microsoft.com/office/powerpoint/2010/main" val="2583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06" y="111125"/>
            <a:ext cx="9481393" cy="6696234"/>
          </a:xfrm>
        </p:spPr>
      </p:pic>
    </p:spTree>
    <p:extLst>
      <p:ext uri="{BB962C8B-B14F-4D97-AF65-F5344CB8AC3E}">
        <p14:creationId xmlns:p14="http://schemas.microsoft.com/office/powerpoint/2010/main" val="9113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6" y="136525"/>
            <a:ext cx="9481393" cy="6696234"/>
          </a:xfrm>
        </p:spPr>
      </p:pic>
    </p:spTree>
    <p:extLst>
      <p:ext uri="{BB962C8B-B14F-4D97-AF65-F5344CB8AC3E}">
        <p14:creationId xmlns:p14="http://schemas.microsoft.com/office/powerpoint/2010/main" val="35979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6" y="0"/>
            <a:ext cx="9671893" cy="6830775"/>
          </a:xfrm>
        </p:spPr>
      </p:pic>
    </p:spTree>
    <p:extLst>
      <p:ext uri="{BB962C8B-B14F-4D97-AF65-F5344CB8AC3E}">
        <p14:creationId xmlns:p14="http://schemas.microsoft.com/office/powerpoint/2010/main" val="37307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6" y="9286"/>
            <a:ext cx="9697293" cy="6848714"/>
          </a:xfrm>
        </p:spPr>
      </p:pic>
    </p:spTree>
    <p:extLst>
      <p:ext uri="{BB962C8B-B14F-4D97-AF65-F5344CB8AC3E}">
        <p14:creationId xmlns:p14="http://schemas.microsoft.com/office/powerpoint/2010/main" val="22893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4" y="88900"/>
            <a:ext cx="9693696" cy="6846174"/>
          </a:xfrm>
        </p:spPr>
      </p:pic>
    </p:spTree>
    <p:extLst>
      <p:ext uri="{BB962C8B-B14F-4D97-AF65-F5344CB8AC3E}">
        <p14:creationId xmlns:p14="http://schemas.microsoft.com/office/powerpoint/2010/main" val="6729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06" y="0"/>
            <a:ext cx="9709993" cy="6857683"/>
          </a:xfrm>
        </p:spPr>
      </p:pic>
    </p:spTree>
    <p:extLst>
      <p:ext uri="{BB962C8B-B14F-4D97-AF65-F5344CB8AC3E}">
        <p14:creationId xmlns:p14="http://schemas.microsoft.com/office/powerpoint/2010/main" val="16663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6" y="-1"/>
            <a:ext cx="9798893" cy="6920469"/>
          </a:xfrm>
        </p:spPr>
      </p:pic>
    </p:spTree>
    <p:extLst>
      <p:ext uri="{BB962C8B-B14F-4D97-AF65-F5344CB8AC3E}">
        <p14:creationId xmlns:p14="http://schemas.microsoft.com/office/powerpoint/2010/main" val="13201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06" y="54133"/>
            <a:ext cx="9633793" cy="6803867"/>
          </a:xfrm>
        </p:spPr>
      </p:pic>
    </p:spTree>
    <p:extLst>
      <p:ext uri="{BB962C8B-B14F-4D97-AF65-F5344CB8AC3E}">
        <p14:creationId xmlns:p14="http://schemas.microsoft.com/office/powerpoint/2010/main" val="41149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</Words>
  <Application>Microsoft Office PowerPoint</Application>
  <PresentationFormat>寬螢幕</PresentationFormat>
  <Paragraphs>1</Paragraphs>
  <Slides>12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資料來源:https://www.facebook.com/groups/263797480963397/permalink/476067826403027/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5</cp:revision>
  <dcterms:created xsi:type="dcterms:W3CDTF">2020-01-31T03:13:05Z</dcterms:created>
  <dcterms:modified xsi:type="dcterms:W3CDTF">2020-01-31T04:16:40Z</dcterms:modified>
</cp:coreProperties>
</file>