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  <p:sldMasterId id="2147483905" r:id="rId2"/>
  </p:sldMasterIdLst>
  <p:notesMasterIdLst>
    <p:notesMasterId r:id="rId12"/>
  </p:notesMasterIdLst>
  <p:handoutMasterIdLst>
    <p:handoutMasterId r:id="rId13"/>
  </p:handoutMasterIdLst>
  <p:sldIdLst>
    <p:sldId id="291" r:id="rId3"/>
    <p:sldId id="293" r:id="rId4"/>
    <p:sldId id="292" r:id="rId5"/>
    <p:sldId id="269" r:id="rId6"/>
    <p:sldId id="290" r:id="rId7"/>
    <p:sldId id="288" r:id="rId8"/>
    <p:sldId id="289" r:id="rId9"/>
    <p:sldId id="270" r:id="rId10"/>
    <p:sldId id="275" r:id="rId11"/>
  </p:sldIdLst>
  <p:sldSz cx="9144000" cy="6858000" type="screen4x3"/>
  <p:notesSz cx="9928225" cy="143573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33"/>
    <a:srgbClr val="800080"/>
    <a:srgbClr val="FF6699"/>
    <a:srgbClr val="FF66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7" d="100"/>
          <a:sy n="107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0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881CEDCF-EAAD-4FF8-AA86-FD6469EDF72B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13636498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13636498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48C0603A-D993-407D-9483-418D7F68C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76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596" y="0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AA3B009F-4614-4563-8141-B14360A77BE9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6363" y="1076325"/>
            <a:ext cx="7175500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362" y="6820548"/>
            <a:ext cx="7943507" cy="646011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13636498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596" y="13636498"/>
            <a:ext cx="4303313" cy="718557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43271D09-7257-4D7C-A614-74C9089C4F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7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644008" y="2002148"/>
            <a:ext cx="2952328" cy="2939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94456" y="2132856"/>
            <a:ext cx="2851431" cy="295232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72000" y="2276872"/>
            <a:ext cx="3096344" cy="3024336"/>
          </a:xfrm>
          <a:prstGeom prst="ellipse">
            <a:avLst/>
          </a:prstGeom>
          <a:gradFill>
            <a:gsLst>
              <a:gs pos="100000">
                <a:srgbClr val="FFFED1"/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9" y="244475"/>
            <a:ext cx="6480720" cy="1470025"/>
          </a:xfrm>
        </p:spPr>
        <p:txBody>
          <a:bodyPr>
            <a:noAutofit/>
          </a:bodyPr>
          <a:lstStyle>
            <a:lvl1pPr>
              <a:defRPr sz="4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3819104"/>
            <a:ext cx="4032448" cy="148210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08920"/>
            <a:ext cx="2773739" cy="1938276"/>
          </a:xfrm>
          <a:prstGeom prst="rect">
            <a:avLst/>
          </a:prstGeom>
          <a:effectLst/>
        </p:spPr>
      </p:pic>
      <p:sp>
        <p:nvSpPr>
          <p:cNvPr id="15" name="文字方塊 14"/>
          <p:cNvSpPr txBox="1"/>
          <p:nvPr/>
        </p:nvSpPr>
        <p:spPr>
          <a:xfrm>
            <a:off x="4355976" y="4995173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衛生福利部食品藥物管理署</a:t>
            </a:r>
            <a:endParaRPr lang="en-US" altLang="zh-TW" sz="2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002060"/>
                </a:solidFill>
              </a:rPr>
              <a:t>Food and Drug Administration, </a:t>
            </a:r>
          </a:p>
          <a:p>
            <a:pPr algn="ctr"/>
            <a:r>
              <a:rPr lang="en-US" altLang="zh-TW" dirty="0">
                <a:solidFill>
                  <a:srgbClr val="002060"/>
                </a:solidFill>
              </a:rPr>
              <a:t>Ministry of Health and Welfare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7504" y="303934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藥求安全      食在安心</a:t>
            </a:r>
          </a:p>
        </p:txBody>
      </p:sp>
      <p:sp>
        <p:nvSpPr>
          <p:cNvPr id="8" name="矩形 7"/>
          <p:cNvSpPr/>
          <p:nvPr/>
        </p:nvSpPr>
        <p:spPr>
          <a:xfrm>
            <a:off x="5141239" y="5939988"/>
            <a:ext cx="250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6600"/>
                </a:solidFill>
              </a:rPr>
              <a:t>http://www.fda.gov.tw/</a:t>
            </a:r>
            <a:endParaRPr lang="zh-TW" alt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3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7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0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1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7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2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5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9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3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443052" y="260648"/>
            <a:ext cx="8305412" cy="626469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078088" y="6525344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歡迎至本署網站查詢更多資訊 </a:t>
            </a:r>
            <a:r>
              <a:rPr lang="en-US" altLang="zh-TW" b="1" dirty="0">
                <a:solidFill>
                  <a:prstClr val="black"/>
                </a:solidFill>
                <a:ea typeface="微軟正黑體" panose="020B0604030504040204" pitchFamily="34" charset="-120"/>
              </a:rPr>
              <a:t>http://www.fda.gov.tw/</a:t>
            </a:r>
            <a:endParaRPr lang="zh-TW" altLang="en-US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3052" y="260648"/>
            <a:ext cx="8305412" cy="6264696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96136" y="76562"/>
            <a:ext cx="2720913" cy="40011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>
            <a:glow>
              <a:schemeClr val="accent1"/>
            </a:glow>
            <a:softEdge rad="50800"/>
          </a:effectLst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藥求安全      食在安心</a:t>
            </a:r>
            <a:endParaRPr lang="zh-TW" altLang="en-US" sz="2000" dirty="0">
              <a:solidFill>
                <a:prstClr val="white"/>
              </a:solidFill>
            </a:endParaRPr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82" y="6238178"/>
            <a:ext cx="3174722" cy="6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3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1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70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4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016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5776" y="652534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歡迎至本署網站查詢更多資訊 </a:t>
            </a:r>
            <a:r>
              <a:rPr lang="en-US" altLang="zh-TW" b="1" dirty="0">
                <a:solidFill>
                  <a:srgbClr val="FF6600"/>
                </a:solidFill>
              </a:rPr>
              <a:t>http://www.fda.gov.tw/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89805" y="1916832"/>
            <a:ext cx="5790707" cy="4248472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8224" y="1053802"/>
            <a:ext cx="2592287" cy="40011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>
            <a:glow>
              <a:schemeClr val="accent1"/>
            </a:glow>
            <a:softEdge rad="25400"/>
          </a:effectLst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藥求安全     食在安心</a:t>
            </a:r>
            <a:endParaRPr lang="zh-TW" altLang="en-US" sz="2000" dirty="0">
              <a:solidFill>
                <a:prstClr val="white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6240382"/>
            <a:ext cx="3096344" cy="6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792088"/>
          </a:xfrm>
        </p:spPr>
        <p:txBody>
          <a:bodyPr anchor="t">
            <a:noAutofit/>
          </a:bodyPr>
          <a:lstStyle>
            <a:lvl1pPr algn="l">
              <a:defRPr sz="44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68343" y="2906713"/>
            <a:ext cx="8263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985-BDF0-4FFE-B189-82F07A908F10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852-235D-4D94-A202-61ABA58D0CD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3752" y="645333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歡迎至本署網站查詢更多資訊 </a:t>
            </a:r>
            <a:r>
              <a:rPr lang="en-US" altLang="zh-TW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http://www.fda.gov.tw/</a:t>
            </a:r>
            <a:endParaRPr lang="zh-TW" altLang="en-US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106688" cy="20882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0232" y="3140968"/>
            <a:ext cx="2026568" cy="29851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8985-BDF0-4FFE-B189-82F07A908F10}" type="datetimeFigureOut">
              <a:rPr lang="zh-TW" altLang="en-US" smtClean="0"/>
              <a:t>2024/8/15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0852-235D-4D94-A202-61ABA58D0CD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3971"/>
            <a:ext cx="6444208" cy="266338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2051720" y="579700"/>
            <a:ext cx="3888432" cy="3603184"/>
            <a:chOff x="2051720" y="579700"/>
            <a:chExt cx="3888432" cy="3603184"/>
          </a:xfrm>
        </p:grpSpPr>
        <p:sp>
          <p:nvSpPr>
            <p:cNvPr id="8" name="橢圓 7"/>
            <p:cNvSpPr/>
            <p:nvPr userDrawn="1"/>
          </p:nvSpPr>
          <p:spPr>
            <a:xfrm>
              <a:off x="3266376" y="579700"/>
              <a:ext cx="1377632" cy="128202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4572000" y="1484784"/>
              <a:ext cx="1368152" cy="13071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2051720" y="1530656"/>
              <a:ext cx="1368152" cy="1271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4211960" y="2857262"/>
              <a:ext cx="1343514" cy="13087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2529212" y="2886740"/>
              <a:ext cx="1394716" cy="12961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51520" y="7586"/>
            <a:ext cx="578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歡迎至本署網站查詢更多資訊 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http://www.fda.gov.tw/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73014" y="1843240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392410" y="858878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659322" y="3211646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安通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320935" y="3204821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安產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693294" y="1861726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安定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3971"/>
            <a:ext cx="6444208" cy="2663381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2051720" y="579700"/>
            <a:ext cx="3888432" cy="3603184"/>
            <a:chOff x="2051720" y="579700"/>
            <a:chExt cx="3888432" cy="3603184"/>
          </a:xfrm>
        </p:grpSpPr>
        <p:sp>
          <p:nvSpPr>
            <p:cNvPr id="25" name="橢圓 24"/>
            <p:cNvSpPr/>
            <p:nvPr userDrawn="1"/>
          </p:nvSpPr>
          <p:spPr>
            <a:xfrm>
              <a:off x="3266376" y="579700"/>
              <a:ext cx="1377632" cy="128202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橢圓 25"/>
            <p:cNvSpPr/>
            <p:nvPr userDrawn="1"/>
          </p:nvSpPr>
          <p:spPr>
            <a:xfrm>
              <a:off x="4572000" y="1484784"/>
              <a:ext cx="1368152" cy="13071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橢圓 26"/>
            <p:cNvSpPr/>
            <p:nvPr userDrawn="1"/>
          </p:nvSpPr>
          <p:spPr>
            <a:xfrm>
              <a:off x="2051720" y="1530656"/>
              <a:ext cx="1368152" cy="1271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橢圓 27"/>
            <p:cNvSpPr/>
            <p:nvPr userDrawn="1"/>
          </p:nvSpPr>
          <p:spPr>
            <a:xfrm>
              <a:off x="4211960" y="2857262"/>
              <a:ext cx="1343514" cy="13087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橢圓 28"/>
            <p:cNvSpPr/>
            <p:nvPr userDrawn="1"/>
          </p:nvSpPr>
          <p:spPr>
            <a:xfrm>
              <a:off x="2529212" y="2886740"/>
              <a:ext cx="1394716" cy="12961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51520" y="7586"/>
            <a:ext cx="578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歡迎至本署網站查詢更多資訊 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http://www.fda.gov.tw/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173014" y="1843240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安門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392410" y="858878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2659322" y="3211646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安通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320935" y="3204821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安產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693294" y="1861726"/>
            <a:ext cx="11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安定</a:t>
            </a:r>
          </a:p>
        </p:txBody>
      </p:sp>
    </p:spTree>
    <p:extLst>
      <p:ext uri="{BB962C8B-B14F-4D97-AF65-F5344CB8AC3E}">
        <p14:creationId xmlns:p14="http://schemas.microsoft.com/office/powerpoint/2010/main" val="10850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0FD9-89FF-4179-B01D-52774F19AFC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00096-DA42-425F-A017-F0F7D70836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nXGRGVEcw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16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24" Type="http://schemas.openxmlformats.org/officeDocument/2006/relationships/image" Target="../media/image19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270892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zh-TW" altLang="en-US" sz="8000" b="1" dirty="0">
                <a:latin typeface="微軟正黑體" pitchFamily="34" charset="-120"/>
                <a:ea typeface="微軟正黑體" pitchFamily="34" charset="-120"/>
              </a:rPr>
              <a:t>藥物濫用宣導</a:t>
            </a:r>
            <a:br>
              <a:rPr lang="en-US" altLang="zh-TW" sz="8000" b="1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40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24E956-206E-4191-952D-A179FD8B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F8E798-3B6F-412A-9D85-D1D0E04A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現代版白雪公主！</a:t>
            </a:r>
            <a:r>
              <a:rPr lang="en-US" altLang="zh-TW" dirty="0">
                <a:hlinkClick r:id="rId2"/>
              </a:rPr>
              <a:t>(</a:t>
            </a:r>
            <a:r>
              <a:rPr lang="zh-TW" altLang="en-US" dirty="0">
                <a:hlinkClick r:id="rId2"/>
              </a:rPr>
              <a:t>蔡阿嘎</a:t>
            </a:r>
            <a:r>
              <a:rPr lang="en-US" altLang="zh-TW" dirty="0">
                <a:hlinkClick r:id="rId2"/>
              </a:rPr>
              <a:t>x</a:t>
            </a:r>
            <a:r>
              <a:rPr lang="zh-TW" altLang="en-US" dirty="0">
                <a:hlinkClick r:id="rId2"/>
              </a:rPr>
              <a:t>中信反毒教育基金會</a:t>
            </a:r>
            <a:r>
              <a:rPr lang="en-US" altLang="zh-TW" dirty="0">
                <a:hlinkClick r:id="rId2"/>
              </a:rPr>
              <a:t>) - YouTube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82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新興藥物濫用樣態</a:t>
            </a:r>
          </a:p>
        </p:txBody>
      </p:sp>
    </p:spTree>
    <p:extLst>
      <p:ext uri="{BB962C8B-B14F-4D97-AF65-F5344CB8AC3E}">
        <p14:creationId xmlns:p14="http://schemas.microsoft.com/office/powerpoint/2010/main" val="282302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8617" y="62609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濫用物質傳統外觀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4" b="97183" l="2759" r="8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954" y="1279422"/>
            <a:ext cx="1380885" cy="114446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790" y="1179228"/>
            <a:ext cx="1328130" cy="134234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85" y="2626563"/>
            <a:ext cx="1056829" cy="101401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643" y="2597916"/>
            <a:ext cx="1051217" cy="106246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42" b="94194" l="19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953" y="3739908"/>
            <a:ext cx="1260596" cy="1264553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9" b="10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50" y="5148275"/>
            <a:ext cx="1335479" cy="121143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17" b="97183" l="0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413" y="5148275"/>
            <a:ext cx="1273507" cy="125252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292080" y="638376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刑事警察局及食品藥物管理署提供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01" t="-2716" r="-2401" b="11844"/>
          <a:stretch/>
        </p:blipFill>
        <p:spPr bwMode="auto">
          <a:xfrm>
            <a:off x="4572473" y="4739831"/>
            <a:ext cx="1989692" cy="135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51000" endPos="240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t="4734" r="3355" b="18151"/>
          <a:stretch/>
        </p:blipFill>
        <p:spPr bwMode="auto">
          <a:xfrm>
            <a:off x="4572473" y="3048209"/>
            <a:ext cx="1943743" cy="1189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51000" endPos="24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31" b="100000" l="3586" r="97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" y="3840331"/>
            <a:ext cx="1274751" cy="110972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000042408-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8129"/>
          <a:stretch/>
        </p:blipFill>
        <p:spPr bwMode="auto">
          <a:xfrm>
            <a:off x="6780730" y="1073327"/>
            <a:ext cx="1952105" cy="144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51000" endPos="24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1"/>
          <a:stretch/>
        </p:blipFill>
        <p:spPr bwMode="auto">
          <a:xfrm>
            <a:off x="4572473" y="1073328"/>
            <a:ext cx="1952625" cy="145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51000" endPos="24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2" y="4763920"/>
            <a:ext cx="1971675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51000" endPos="24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 bwMode="auto">
          <a:xfrm>
            <a:off x="6765922" y="3048209"/>
            <a:ext cx="1966913" cy="1189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38100" stA="51000" endPos="24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57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濫用物質變裝後外觀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「毒花草茶」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6"/>
          <a:stretch/>
        </p:blipFill>
        <p:spPr bwMode="auto">
          <a:xfrm>
            <a:off x="478085" y="1724140"/>
            <a:ext cx="3157811" cy="19588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0" r="54200" b="4829"/>
          <a:stretch/>
        </p:blipFill>
        <p:spPr bwMode="auto">
          <a:xfrm>
            <a:off x="3923928" y="1724139"/>
            <a:ext cx="3269475" cy="195888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910" b="6048"/>
          <a:stretch/>
        </p:blipFill>
        <p:spPr bwMode="auto">
          <a:xfrm>
            <a:off x="479791" y="4003518"/>
            <a:ext cx="3157811" cy="20882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72"/>
          <a:stretch/>
        </p:blipFill>
        <p:spPr bwMode="auto">
          <a:xfrm>
            <a:off x="3925261" y="4003519"/>
            <a:ext cx="3269475" cy="208823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660232" y="62841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食品藥物管理署提供</a:t>
            </a:r>
          </a:p>
        </p:txBody>
      </p:sp>
    </p:spTree>
    <p:extLst>
      <p:ext uri="{BB962C8B-B14F-4D97-AF65-F5344CB8AC3E}">
        <p14:creationId xmlns:p14="http://schemas.microsoft.com/office/powerpoint/2010/main" val="253234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濫用物質變裝後外觀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「毒郵票」、「毒果凍」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" r="11733" b="6618"/>
          <a:stretch/>
        </p:blipFill>
        <p:spPr bwMode="auto">
          <a:xfrm>
            <a:off x="683568" y="1749352"/>
            <a:ext cx="3012353" cy="212030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1" b="6573"/>
          <a:stretch/>
        </p:blipFill>
        <p:spPr bwMode="auto">
          <a:xfrm>
            <a:off x="683568" y="4045235"/>
            <a:ext cx="3012353" cy="212006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24128" y="629393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內政部警政署刑事警察局提供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8" b="10402"/>
          <a:stretch/>
        </p:blipFill>
        <p:spPr bwMode="auto">
          <a:xfrm>
            <a:off x="3995936" y="1742285"/>
            <a:ext cx="2398298" cy="212006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8" r="693" b="10004"/>
          <a:stretch/>
        </p:blipFill>
        <p:spPr bwMode="auto">
          <a:xfrm>
            <a:off x="3995936" y="4045235"/>
            <a:ext cx="2395028" cy="212006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0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濫用物質變裝後外觀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液態毒品「神仙水」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283968" y="3979987"/>
            <a:ext cx="3458058" cy="2257740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2" r="21305" b="3434"/>
          <a:stretch/>
        </p:blipFill>
        <p:spPr bwMode="auto">
          <a:xfrm>
            <a:off x="4297909" y="1598163"/>
            <a:ext cx="2132358" cy="2178694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009645"/>
            <a:ext cx="3245833" cy="2228082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9" r="4676" b="5127"/>
          <a:stretch/>
        </p:blipFill>
        <p:spPr bwMode="auto">
          <a:xfrm>
            <a:off x="683568" y="1598163"/>
            <a:ext cx="3245833" cy="2138271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364287"/>
            <a:ext cx="3273425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7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濫用物質變裝後外觀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「毒咖啡包」、「毒茶包」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48" r="10164" b="19413"/>
          <a:stretch/>
        </p:blipFill>
        <p:spPr bwMode="auto">
          <a:xfrm>
            <a:off x="644427" y="1710005"/>
            <a:ext cx="3553476" cy="2137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2" r="1858" b="9014"/>
          <a:stretch/>
        </p:blipFill>
        <p:spPr bwMode="auto">
          <a:xfrm>
            <a:off x="4720391" y="3978333"/>
            <a:ext cx="3916924" cy="2181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9" b="9171"/>
          <a:stretch/>
        </p:blipFill>
        <p:spPr bwMode="auto">
          <a:xfrm>
            <a:off x="638476" y="4005064"/>
            <a:ext cx="3559427" cy="2176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99"/>
          <a:stretch/>
        </p:blipFill>
        <p:spPr bwMode="auto">
          <a:xfrm>
            <a:off x="4687524" y="1695222"/>
            <a:ext cx="3916924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5580112" y="642546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內政部警政署刑事警察局提供</a:t>
            </a:r>
          </a:p>
        </p:txBody>
      </p:sp>
    </p:spTree>
    <p:extLst>
      <p:ext uri="{BB962C8B-B14F-4D97-AF65-F5344CB8AC3E}">
        <p14:creationId xmlns:p14="http://schemas.microsoft.com/office/powerpoint/2010/main" val="295201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7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濫用物質變裝後外觀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「毒咖啡包」、「毒茶包」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038" r="1530" b="7864"/>
          <a:stretch/>
        </p:blipFill>
        <p:spPr bwMode="auto">
          <a:xfrm>
            <a:off x="430225" y="2636912"/>
            <a:ext cx="3755615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9" b="14258"/>
          <a:stretch/>
        </p:blipFill>
        <p:spPr bwMode="auto">
          <a:xfrm>
            <a:off x="4449093" y="2636911"/>
            <a:ext cx="4282264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5724128" y="627395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內政部警政署刑事警察局提供</a:t>
            </a:r>
          </a:p>
        </p:txBody>
      </p:sp>
    </p:spTree>
    <p:extLst>
      <p:ext uri="{BB962C8B-B14F-4D97-AF65-F5344CB8AC3E}">
        <p14:creationId xmlns:p14="http://schemas.microsoft.com/office/powerpoint/2010/main" val="1227258657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2615</TotalTime>
  <Words>137</Words>
  <Application>Microsoft Office PowerPoint</Application>
  <PresentationFormat>如螢幕大小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佈景主題1</vt:lpstr>
      <vt:lpstr>Office 佈景主題</vt:lpstr>
      <vt:lpstr>藥物濫用宣導 </vt:lpstr>
      <vt:lpstr>PowerPoint 簡報</vt:lpstr>
      <vt:lpstr>新興藥物濫用樣態</vt:lpstr>
      <vt:lpstr>濫用物質傳統外觀</vt:lpstr>
      <vt:lpstr>濫用物質變裝後外觀 「毒花草茶」</vt:lpstr>
      <vt:lpstr>濫用物質變裝後外觀 「毒郵票」、「毒果凍」</vt:lpstr>
      <vt:lpstr>濫用物質變裝後外觀 液態毒品「神仙水」</vt:lpstr>
      <vt:lpstr>濫用物質變裝後外觀 「毒咖啡包」、「毒茶包」</vt:lpstr>
      <vt:lpstr>濫用物質變裝後外觀 「毒咖啡包」、「毒茶包」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楊惠華</dc:creator>
  <cp:lastModifiedBy>user</cp:lastModifiedBy>
  <cp:revision>143</cp:revision>
  <cp:lastPrinted>2015-01-20T09:38:11Z</cp:lastPrinted>
  <dcterms:created xsi:type="dcterms:W3CDTF">2014-11-07T09:28:06Z</dcterms:created>
  <dcterms:modified xsi:type="dcterms:W3CDTF">2024-08-15T03:53:31Z</dcterms:modified>
</cp:coreProperties>
</file>